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769A7-EBE3-42A0-A160-97246BF2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E8246D-4636-4ECA-B5D0-04DD9857B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76187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864894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45514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2678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495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@KademAmjad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48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2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@lyalynaa_Q8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8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732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@H_HM_K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24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@JAVALAVA229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34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@jentelman86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60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@Deehane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18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@sssss54431343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0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@megalo84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905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4CE1A-028B-489B-B598-85EA38074A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</p:spTree>
    <p:extLst>
      <p:ext uri="{BB962C8B-B14F-4D97-AF65-F5344CB8AC3E}">
        <p14:creationId xmlns:p14="http://schemas.microsoft.com/office/powerpoint/2010/main" val="29732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6BAAA-CEE3-4B4D-AE87-455393A9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F0784-DF38-47AD-8428-2EED96AF2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0452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76897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76028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891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4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@al3nzi_toot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81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@Mirsal_b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8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@7amood9_9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70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@omar_aldaei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78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@oWOAxVqilrDAhsM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1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@ALYA_AlfeyaZ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39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@Yoshi_KSA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89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@jSrsawNASbyy5Er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1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@Mahamad____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49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@hamad_alajmi37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18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0ED11-B311-4C47-BE99-A34C36DCB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</p:spTree>
    <p:extLst>
      <p:ext uri="{BB962C8B-B14F-4D97-AF65-F5344CB8AC3E}">
        <p14:creationId xmlns:p14="http://schemas.microsoft.com/office/powerpoint/2010/main" val="169919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3FB6-A3CB-44CB-84D9-52BC34477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1B5B9-F0C6-4B97-A4DC-B07AA1E2B5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415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43072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78815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3907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32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@Al_luluu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64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@Zo____70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88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@QarinNews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0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@Ashknani_94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11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@Bloushiya_84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4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AD201-DACC-4BE4-8CEE-F0F823720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09/07/2018 - 15/07/2018</a:t>
            </a:r>
          </a:p>
        </p:txBody>
      </p:sp>
    </p:spTree>
    <p:extLst>
      <p:ext uri="{BB962C8B-B14F-4D97-AF65-F5344CB8AC3E}">
        <p14:creationId xmlns:p14="http://schemas.microsoft.com/office/powerpoint/2010/main" val="3377667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2018-07-16T08:49:26Z</dcterms:created>
  <dcterms:modified xsi:type="dcterms:W3CDTF">2018-07-16T08:50:04Z</dcterms:modified>
</cp:coreProperties>
</file>