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E5EEA-AC11-4300-BA93-C50351A97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B62F9-89C1-452F-909A-583C3A5DD7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501945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397940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28461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532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2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3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@Q8tAdv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(1), @Q8Kia (3), 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7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@Sami__Osaimi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4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@3fasya1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00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@M_ar776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81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@salemthebest23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80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@l41371716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0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@farsalzalam94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0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@llllamallll1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7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@Xmolv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73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A4AEC-A45C-4459-B87F-866C9E9D5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</p:spTree>
    <p:extLst>
      <p:ext uri="{BB962C8B-B14F-4D97-AF65-F5344CB8AC3E}">
        <p14:creationId xmlns:p14="http://schemas.microsoft.com/office/powerpoint/2010/main" val="2822051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112A2-70C0-474A-B847-EA3B23A3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3D02E-FDF1-41CD-B766-0628B70D1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09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19918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862943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6048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@MBuzaboon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2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@Silver10s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44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@N_Aldahesh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02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@stonyheart111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33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@rayoooody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89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@nefoo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2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@nor_galaxyg28gb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2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@MA7X___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35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@humood66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@sj_ne0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544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24039-1540-4C85-8A4D-B5FE27F9F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</p:spTree>
    <p:extLst>
      <p:ext uri="{BB962C8B-B14F-4D97-AF65-F5344CB8AC3E}">
        <p14:creationId xmlns:p14="http://schemas.microsoft.com/office/powerpoint/2010/main" val="1337214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F8B0-15C8-460B-9E33-D847147BE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CFDA0-4843-4E8F-A0E5-A8F78FC4B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172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828982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37780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7014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386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@_rr81_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21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@albrahem657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51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@Lama41371716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91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@azfu19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@Daey_AL8mer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26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7DE75-2252-4E78-B224-3776718D7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</p:spTree>
    <p:extLst>
      <p:ext uri="{BB962C8B-B14F-4D97-AF65-F5344CB8AC3E}">
        <p14:creationId xmlns:p14="http://schemas.microsoft.com/office/powerpoint/2010/main" val="774713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2018-07-16T07:51:28Z</dcterms:created>
  <dcterms:modified xsi:type="dcterms:W3CDTF">2018-07-16T07:52:06Z</dcterms:modified>
</cp:coreProperties>
</file>