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toyotakw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9/7/2018</c:v>
                </c:pt>
                <c:pt idx="1">
                  <c:v>10/7/2018</c:v>
                </c:pt>
                <c:pt idx="2">
                  <c:v>11/7/2018</c:v>
                </c:pt>
                <c:pt idx="3">
                  <c:v>12/7/2018</c:v>
                </c:pt>
                <c:pt idx="4">
                  <c:v>13/07/2018</c:v>
                </c:pt>
                <c:pt idx="5">
                  <c:v>14/07/2018</c:v>
                </c:pt>
                <c:pt idx="6">
                  <c:v>15/07/2018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0.56079999999999997</c:v>
                </c:pt>
                <c:pt idx="1">
                  <c:v>1.0939000000000001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0.62250000000000005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E1-4CB9-8734-40A0C16FE1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alghanimhondakw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9/7/2018</c:v>
                </c:pt>
                <c:pt idx="1">
                  <c:v>10/7/2018</c:v>
                </c:pt>
                <c:pt idx="2">
                  <c:v>11/7/2018</c:v>
                </c:pt>
                <c:pt idx="3">
                  <c:v>12/7/2018</c:v>
                </c:pt>
                <c:pt idx="4">
                  <c:v>13/07/2018</c:v>
                </c:pt>
                <c:pt idx="5">
                  <c:v>14/07/2018</c:v>
                </c:pt>
                <c:pt idx="6">
                  <c:v>15/07/2018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0.37819999999999998</c:v>
                </c:pt>
                <c:pt idx="1">
                  <c:v>0</c:v>
                </c:pt>
                <c:pt idx="2">
                  <c:v>0</c:v>
                </c:pt>
                <c:pt idx="3">
                  <c:v>0.31030000000000002</c:v>
                </c:pt>
                <c:pt idx="4">
                  <c:v>0.39290000000000003</c:v>
                </c:pt>
                <c:pt idx="5">
                  <c:v>0</c:v>
                </c:pt>
                <c:pt idx="6">
                  <c:v>3.895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E1-4CB9-8734-40A0C16FE1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chevroletalghanim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9/7/2018</c:v>
                </c:pt>
                <c:pt idx="1">
                  <c:v>10/7/2018</c:v>
                </c:pt>
                <c:pt idx="2">
                  <c:v>11/7/2018</c:v>
                </c:pt>
                <c:pt idx="3">
                  <c:v>12/7/2018</c:v>
                </c:pt>
                <c:pt idx="4">
                  <c:v>13/07/2018</c:v>
                </c:pt>
                <c:pt idx="5">
                  <c:v>14/07/2018</c:v>
                </c:pt>
                <c:pt idx="6">
                  <c:v>15/07/2018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0.35970000000000002</c:v>
                </c:pt>
                <c:pt idx="1">
                  <c:v>0.43180000000000002</c:v>
                </c:pt>
                <c:pt idx="2">
                  <c:v>0.49690000000000001</c:v>
                </c:pt>
                <c:pt idx="3">
                  <c:v>0.252</c:v>
                </c:pt>
                <c:pt idx="4">
                  <c:v>0</c:v>
                </c:pt>
                <c:pt idx="5">
                  <c:v>0.38540000000000002</c:v>
                </c:pt>
                <c:pt idx="6">
                  <c:v>1.2849999999999999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E1-4CB9-8734-40A0C16FE1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volkswagenq8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9/7/2018</c:v>
                </c:pt>
                <c:pt idx="1">
                  <c:v>10/7/2018</c:v>
                </c:pt>
                <c:pt idx="2">
                  <c:v>11/7/2018</c:v>
                </c:pt>
                <c:pt idx="3">
                  <c:v>12/7/2018</c:v>
                </c:pt>
                <c:pt idx="4">
                  <c:v>13/07/2018</c:v>
                </c:pt>
                <c:pt idx="5">
                  <c:v>14/07/2018</c:v>
                </c:pt>
                <c:pt idx="6">
                  <c:v>15/07/2018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0.4178</c:v>
                </c:pt>
                <c:pt idx="1">
                  <c:v>0.57579999999999998</c:v>
                </c:pt>
                <c:pt idx="2">
                  <c:v>0.45789999999999997</c:v>
                </c:pt>
                <c:pt idx="3">
                  <c:v>0.47799999999999998</c:v>
                </c:pt>
                <c:pt idx="4">
                  <c:v>0</c:v>
                </c:pt>
                <c:pt idx="5">
                  <c:v>0</c:v>
                </c:pt>
                <c:pt idx="6">
                  <c:v>0.63129999999999997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E1-4CB9-8734-40A0C16FE1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fordalghanim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9/7/2018</c:v>
                </c:pt>
                <c:pt idx="1">
                  <c:v>10/7/2018</c:v>
                </c:pt>
                <c:pt idx="2">
                  <c:v>11/7/2018</c:v>
                </c:pt>
                <c:pt idx="3">
                  <c:v>12/7/2018</c:v>
                </c:pt>
                <c:pt idx="4">
                  <c:v>13/07/2018</c:v>
                </c:pt>
                <c:pt idx="5">
                  <c:v>14/07/2018</c:v>
                </c:pt>
                <c:pt idx="6">
                  <c:v>15/07/2018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1.6146</c:v>
                </c:pt>
                <c:pt idx="1">
                  <c:v>0.36620000000000003</c:v>
                </c:pt>
                <c:pt idx="2">
                  <c:v>0.57240000000000002</c:v>
                </c:pt>
                <c:pt idx="3">
                  <c:v>0.32590000000000002</c:v>
                </c:pt>
                <c:pt idx="4">
                  <c:v>7.0366</c:v>
                </c:pt>
                <c:pt idx="5">
                  <c:v>0.29239999999999999</c:v>
                </c:pt>
                <c:pt idx="6">
                  <c:v>0.64329999999999998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E1-4CB9-8734-40A0C16FE13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nissankwt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9/7/2018</c:v>
                </c:pt>
                <c:pt idx="1">
                  <c:v>10/7/2018</c:v>
                </c:pt>
                <c:pt idx="2">
                  <c:v>11/7/2018</c:v>
                </c:pt>
                <c:pt idx="3">
                  <c:v>12/7/2018</c:v>
                </c:pt>
                <c:pt idx="4">
                  <c:v>13/07/2018</c:v>
                </c:pt>
                <c:pt idx="5">
                  <c:v>14/07/2018</c:v>
                </c:pt>
                <c:pt idx="6">
                  <c:v>15/07/2018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0.45290000000000002</c:v>
                </c:pt>
                <c:pt idx="1">
                  <c:v>0.1898</c:v>
                </c:pt>
                <c:pt idx="2">
                  <c:v>0.34870000000000001</c:v>
                </c:pt>
                <c:pt idx="3">
                  <c:v>5.8746999999999998</c:v>
                </c:pt>
                <c:pt idx="4">
                  <c:v>0.35909999999999997</c:v>
                </c:pt>
                <c:pt idx="5">
                  <c:v>0</c:v>
                </c:pt>
                <c:pt idx="6">
                  <c:v>0.28849999999999998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E1-4CB9-8734-40A0C16FE13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mitsubishialmulla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9/7/2018</c:v>
                </c:pt>
                <c:pt idx="1">
                  <c:v>10/7/2018</c:v>
                </c:pt>
                <c:pt idx="2">
                  <c:v>11/7/2018</c:v>
                </c:pt>
                <c:pt idx="3">
                  <c:v>12/7/2018</c:v>
                </c:pt>
                <c:pt idx="4">
                  <c:v>13/07/2018</c:v>
                </c:pt>
                <c:pt idx="5">
                  <c:v>14/07/2018</c:v>
                </c:pt>
                <c:pt idx="6">
                  <c:v>15/07/2018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2.4729000000000001</c:v>
                </c:pt>
                <c:pt idx="1">
                  <c:v>0.17499999999999999</c:v>
                </c:pt>
                <c:pt idx="2">
                  <c:v>0.1396</c:v>
                </c:pt>
                <c:pt idx="3">
                  <c:v>0.29310000000000003</c:v>
                </c:pt>
                <c:pt idx="4">
                  <c:v>5.0025000000000004</c:v>
                </c:pt>
                <c:pt idx="5">
                  <c:v>0.31130000000000002</c:v>
                </c:pt>
                <c:pt idx="6">
                  <c:v>0.11070000000000001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1E1-4CB9-8734-40A0C16FE13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kiaq8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9/7/2018</c:v>
                </c:pt>
                <c:pt idx="1">
                  <c:v>10/7/2018</c:v>
                </c:pt>
                <c:pt idx="2">
                  <c:v>11/7/2018</c:v>
                </c:pt>
                <c:pt idx="3">
                  <c:v>12/7/2018</c:v>
                </c:pt>
                <c:pt idx="4">
                  <c:v>13/07/2018</c:v>
                </c:pt>
                <c:pt idx="5">
                  <c:v>14/07/2018</c:v>
                </c:pt>
                <c:pt idx="6">
                  <c:v>15/07/2018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0.20119999999999999</c:v>
                </c:pt>
                <c:pt idx="1">
                  <c:v>4.3601000000000001</c:v>
                </c:pt>
                <c:pt idx="2">
                  <c:v>0.222</c:v>
                </c:pt>
                <c:pt idx="3">
                  <c:v>0.31909999999999999</c:v>
                </c:pt>
                <c:pt idx="4">
                  <c:v>0</c:v>
                </c:pt>
                <c:pt idx="5">
                  <c:v>0.16239999999999999</c:v>
                </c:pt>
                <c:pt idx="6">
                  <c:v>0.39410000000000001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1E1-4CB9-8734-40A0C16FE13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renaultkwt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9/7/2018</c:v>
                </c:pt>
                <c:pt idx="1">
                  <c:v>10/7/2018</c:v>
                </c:pt>
                <c:pt idx="2">
                  <c:v>11/7/2018</c:v>
                </c:pt>
                <c:pt idx="3">
                  <c:v>12/7/2018</c:v>
                </c:pt>
                <c:pt idx="4">
                  <c:v>13/07/2018</c:v>
                </c:pt>
                <c:pt idx="5">
                  <c:v>14/07/2018</c:v>
                </c:pt>
                <c:pt idx="6">
                  <c:v>15/07/2018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0.40050000000000002</c:v>
                </c:pt>
                <c:pt idx="1">
                  <c:v>0.39319999999999999</c:v>
                </c:pt>
                <c:pt idx="2">
                  <c:v>0.35959999999999998</c:v>
                </c:pt>
                <c:pt idx="3">
                  <c:v>5.3868999999999998</c:v>
                </c:pt>
                <c:pt idx="4">
                  <c:v>0.9839</c:v>
                </c:pt>
                <c:pt idx="5">
                  <c:v>0</c:v>
                </c:pt>
                <c:pt idx="6">
                  <c:v>0.27910000000000001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1E1-4CB9-8734-40A0C16FE13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hyundaikuwait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9/7/2018</c:v>
                </c:pt>
                <c:pt idx="1">
                  <c:v>10/7/2018</c:v>
                </c:pt>
                <c:pt idx="2">
                  <c:v>11/7/2018</c:v>
                </c:pt>
                <c:pt idx="3">
                  <c:v>12/7/2018</c:v>
                </c:pt>
                <c:pt idx="4">
                  <c:v>13/07/2018</c:v>
                </c:pt>
                <c:pt idx="5">
                  <c:v>14/07/2018</c:v>
                </c:pt>
                <c:pt idx="6">
                  <c:v>15/07/2018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19.025600000000001</c:v>
                </c:pt>
                <c:pt idx="1">
                  <c:v>0.67659999999999998</c:v>
                </c:pt>
                <c:pt idx="2">
                  <c:v>0.71650000000000003</c:v>
                </c:pt>
                <c:pt idx="3">
                  <c:v>13.3102</c:v>
                </c:pt>
                <c:pt idx="4">
                  <c:v>0</c:v>
                </c:pt>
                <c:pt idx="5">
                  <c:v>0</c:v>
                </c:pt>
                <c:pt idx="6">
                  <c:v>0.73609999999999998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1E1-4CB9-8734-40A0C16FE13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peugeot_me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9/7/2018</c:v>
                </c:pt>
                <c:pt idx="1">
                  <c:v>10/7/2018</c:v>
                </c:pt>
                <c:pt idx="2">
                  <c:v>11/7/2018</c:v>
                </c:pt>
                <c:pt idx="3">
                  <c:v>12/7/2018</c:v>
                </c:pt>
                <c:pt idx="4">
                  <c:v>13/07/2018</c:v>
                </c:pt>
                <c:pt idx="5">
                  <c:v>14/07/2018</c:v>
                </c:pt>
                <c:pt idx="6">
                  <c:v>15/07/2018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0.79179999999999995</c:v>
                </c:pt>
                <c:pt idx="1">
                  <c:v>0</c:v>
                </c:pt>
                <c:pt idx="2">
                  <c:v>0</c:v>
                </c:pt>
                <c:pt idx="3">
                  <c:v>0.9546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1E1-4CB9-8734-40A0C16FE130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gmcbehbehani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9/7/2018</c:v>
                </c:pt>
                <c:pt idx="1">
                  <c:v>10/7/2018</c:v>
                </c:pt>
                <c:pt idx="2">
                  <c:v>11/7/2018</c:v>
                </c:pt>
                <c:pt idx="3">
                  <c:v>12/7/2018</c:v>
                </c:pt>
                <c:pt idx="4">
                  <c:v>13/07/2018</c:v>
                </c:pt>
                <c:pt idx="5">
                  <c:v>14/07/2018</c:v>
                </c:pt>
                <c:pt idx="6">
                  <c:v>15/07/2018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0.98560000000000003</c:v>
                </c:pt>
                <c:pt idx="1">
                  <c:v>0</c:v>
                </c:pt>
                <c:pt idx="2">
                  <c:v>0.75670000000000004</c:v>
                </c:pt>
                <c:pt idx="3">
                  <c:v>0</c:v>
                </c:pt>
                <c:pt idx="4">
                  <c:v>0.76259999999999994</c:v>
                </c:pt>
                <c:pt idx="5">
                  <c:v>1.734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1E1-4CB9-8734-40A0C16FE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263184"/>
        <c:axId val="176296552"/>
      </c:lineChart>
      <c:catAx>
        <c:axId val="35126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96552"/>
        <c:crosses val="autoZero"/>
        <c:auto val="1"/>
        <c:lblAlgn val="ctr"/>
        <c:lblOffset val="100"/>
        <c:noMultiLvlLbl val="0"/>
      </c:catAx>
      <c:valAx>
        <c:axId val="17629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6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7B9D6-188F-40AD-A9FB-31A952F97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Automotive Core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17CBBB-BBA3-4B54-80CD-D832E150F0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9953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F8295-45F8-48EF-ACA8-0A62FAF72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09/07/2018 - 15/08/2018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41CC4-28C8-4375-B3F4-A724549DC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7943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| Automotive Core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Automotive Core</dc:title>
  <dc:creator>Administrator</dc:creator>
  <cp:lastModifiedBy>Administrator</cp:lastModifiedBy>
  <cp:revision>1</cp:revision>
  <dcterms:created xsi:type="dcterms:W3CDTF">2018-07-16T07:09:36Z</dcterms:created>
  <dcterms:modified xsi:type="dcterms:W3CDTF">2018-07-16T07:09:41Z</dcterms:modified>
</cp:coreProperties>
</file>