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subwaykuwait</c:v>
                </c:pt>
                <c:pt idx="1">
                  <c:v>burgerkingkw</c:v>
                </c:pt>
                <c:pt idx="2">
                  <c:v>mcdonaldskuwait</c:v>
                </c:pt>
                <c:pt idx="3">
                  <c:v>dominoskuwait</c:v>
                </c:pt>
                <c:pt idx="4">
                  <c:v>hardeeskuwait</c:v>
                </c:pt>
                <c:pt idx="5">
                  <c:v>pizzahutkuwait</c:v>
                </c:pt>
                <c:pt idx="6">
                  <c:v>fiveguyskuwait</c:v>
                </c:pt>
                <c:pt idx="7">
                  <c:v>wendysmena</c:v>
                </c:pt>
                <c:pt idx="8">
                  <c:v>rockhousesliders</c:v>
                </c:pt>
                <c:pt idx="9">
                  <c:v>sliderstation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11</c:v>
                </c:pt>
                <c:pt idx="2">
                  <c:v>18</c:v>
                </c:pt>
                <c:pt idx="3">
                  <c:v>8</c:v>
                </c:pt>
                <c:pt idx="4">
                  <c:v>1</c:v>
                </c:pt>
                <c:pt idx="5">
                  <c:v>16</c:v>
                </c:pt>
                <c:pt idx="6">
                  <c:v>5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5E-473B-B5D1-42B77B4F50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subwaykuwait</c:v>
                </c:pt>
                <c:pt idx="1">
                  <c:v>burgerkingkw</c:v>
                </c:pt>
                <c:pt idx="2">
                  <c:v>mcdonaldskuwait</c:v>
                </c:pt>
                <c:pt idx="3">
                  <c:v>dominoskuwait</c:v>
                </c:pt>
                <c:pt idx="4">
                  <c:v>hardeeskuwait</c:v>
                </c:pt>
                <c:pt idx="5">
                  <c:v>pizzahutkuwait</c:v>
                </c:pt>
                <c:pt idx="6">
                  <c:v>fiveguyskuwait</c:v>
                </c:pt>
                <c:pt idx="7">
                  <c:v>wendysmena</c:v>
                </c:pt>
                <c:pt idx="8">
                  <c:v>rockhousesliders</c:v>
                </c:pt>
                <c:pt idx="9">
                  <c:v>sliderstation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5E-473B-B5D1-42B77B4F50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subwaykuwait</c:v>
                </c:pt>
                <c:pt idx="1">
                  <c:v>burgerkingkw</c:v>
                </c:pt>
                <c:pt idx="2">
                  <c:v>mcdonaldskuwait</c:v>
                </c:pt>
                <c:pt idx="3">
                  <c:v>dominoskuwait</c:v>
                </c:pt>
                <c:pt idx="4">
                  <c:v>hardeeskuwait</c:v>
                </c:pt>
                <c:pt idx="5">
                  <c:v>pizzahutkuwait</c:v>
                </c:pt>
                <c:pt idx="6">
                  <c:v>fiveguyskuwait</c:v>
                </c:pt>
                <c:pt idx="7">
                  <c:v>wendysmena</c:v>
                </c:pt>
                <c:pt idx="8">
                  <c:v>rockhousesliders</c:v>
                </c:pt>
                <c:pt idx="9">
                  <c:v>sliderstation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5E-473B-B5D1-42B77B4F5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955040"/>
        <c:axId val="49955368"/>
      </c:barChart>
      <c:catAx>
        <c:axId val="4995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5368"/>
        <c:crosses val="autoZero"/>
        <c:auto val="1"/>
        <c:lblAlgn val="ctr"/>
        <c:lblOffset val="100"/>
        <c:noMultiLvlLbl val="0"/>
      </c:catAx>
      <c:valAx>
        <c:axId val="4995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7079F-43F3-4570-9290-68207D980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Food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07A3E1-AF09-4AE0-B055-FC442919C0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3012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0F82A-828F-4A4D-8240-8BFC9B5A7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75259-041C-4A17-96F4-16ACD5809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151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 Per Profile | Food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 Per Profile | Food</dc:title>
  <dc:creator>Administrator</dc:creator>
  <cp:lastModifiedBy>Administrator</cp:lastModifiedBy>
  <cp:revision>1</cp:revision>
  <dcterms:created xsi:type="dcterms:W3CDTF">2018-07-16T06:27:07Z</dcterms:created>
  <dcterms:modified xsi:type="dcterms:W3CDTF">2018-07-16T06:27:15Z</dcterms:modified>
</cp:coreProperties>
</file>