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C6F5B-EECF-42B8-94E4-0F2C59885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C03799-C160-4DF1-8A86-EA1509069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14357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29487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7806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9169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21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66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@ziad_sahar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90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@blood_bank_611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86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@NourhanAab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4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05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@fJe6G1a3ogCV3CE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41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@salehalmdihsh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6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@asmahan_Alnaqbi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75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@h_ladyx66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90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@mosaalfifi1389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440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A5C1C-AC56-4B82-B5E5-F1C8773BA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05/07/2018 - 11/07/2018</a:t>
            </a:r>
          </a:p>
        </p:txBody>
      </p:sp>
    </p:spTree>
    <p:extLst>
      <p:ext uri="{BB962C8B-B14F-4D97-AF65-F5344CB8AC3E}">
        <p14:creationId xmlns:p14="http://schemas.microsoft.com/office/powerpoint/2010/main" val="132548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61E74-A5DF-4FFC-A63E-23428FC7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B6B774-23AA-46B9-A198-0D632AD2C7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331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78146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347097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4718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24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@stephy_saliba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01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@no_ne12345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29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@Moon70563749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63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@normasaloum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21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@EdvDy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56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@samah__y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011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@mourad_shkour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6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@Refhero54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61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@see112233001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81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@van_nja2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203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5F6F7-C7BE-4C3D-AD97-445AFEEEC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05/07/2018 - 11/07/2018</a:t>
            </a:r>
          </a:p>
        </p:txBody>
      </p:sp>
    </p:spTree>
    <p:extLst>
      <p:ext uri="{BB962C8B-B14F-4D97-AF65-F5344CB8AC3E}">
        <p14:creationId xmlns:p14="http://schemas.microsoft.com/office/powerpoint/2010/main" val="1405598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8F830-A894-4EFD-A1A0-64DA5056C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55EB50-5695-46CE-A564-7F24A9433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763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97025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96616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509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5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@mohamad_mh9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36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@MouriWael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76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@IV1VI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26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@079_Omran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99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@rassimef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097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9CB97-A442-4C81-BAE6-CC662489F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05/07/2018 - 11/07/2018</a:t>
            </a:r>
          </a:p>
        </p:txBody>
      </p:sp>
    </p:spTree>
    <p:extLst>
      <p:ext uri="{BB962C8B-B14F-4D97-AF65-F5344CB8AC3E}">
        <p14:creationId xmlns:p14="http://schemas.microsoft.com/office/powerpoint/2010/main" val="2946686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2018-07-12T06:28:57Z</dcterms:created>
  <dcterms:modified xsi:type="dcterms:W3CDTF">2018-07-12T06:29:32Z</dcterms:modified>
</cp:coreProperties>
</file>