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STC الاتصالات السعودية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43197</c:v>
                </c:pt>
                <c:pt idx="1">
                  <c:v>43227</c:v>
                </c:pt>
                <c:pt idx="2">
                  <c:v>43258</c:v>
                </c:pt>
                <c:pt idx="3">
                  <c:v>43288</c:v>
                </c:pt>
                <c:pt idx="4">
                  <c:v>43319</c:v>
                </c:pt>
                <c:pt idx="5">
                  <c:v>43350</c:v>
                </c:pt>
                <c:pt idx="6">
                  <c:v>43380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3.6799999999999999E-2</c:v>
                </c:pt>
                <c:pt idx="1">
                  <c:v>3.3599999999999998E-2</c:v>
                </c:pt>
                <c:pt idx="2">
                  <c:v>3.4500000000000003E-2</c:v>
                </c:pt>
                <c:pt idx="3">
                  <c:v>3.0499999999999999E-2</c:v>
                </c:pt>
                <c:pt idx="4">
                  <c:v>3.2199999999999999E-2</c:v>
                </c:pt>
                <c:pt idx="5">
                  <c:v>3.2500000000000001E-2</c:v>
                </c:pt>
                <c:pt idx="6">
                  <c:v>3.2300000000000002E-2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65C-4416-98B3-1C921058F1B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Mobily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43197</c:v>
                </c:pt>
                <c:pt idx="1">
                  <c:v>43227</c:v>
                </c:pt>
                <c:pt idx="2">
                  <c:v>43258</c:v>
                </c:pt>
                <c:pt idx="3">
                  <c:v>43288</c:v>
                </c:pt>
                <c:pt idx="4">
                  <c:v>43319</c:v>
                </c:pt>
                <c:pt idx="5">
                  <c:v>43350</c:v>
                </c:pt>
                <c:pt idx="6">
                  <c:v>43380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2.7972999999999999</c:v>
                </c:pt>
                <c:pt idx="1">
                  <c:v>1.8406</c:v>
                </c:pt>
                <c:pt idx="2">
                  <c:v>0.57389999999999997</c:v>
                </c:pt>
                <c:pt idx="3">
                  <c:v>0.54720000000000002</c:v>
                </c:pt>
                <c:pt idx="4">
                  <c:v>0.56940000000000002</c:v>
                </c:pt>
                <c:pt idx="5">
                  <c:v>1.8635999999999999</c:v>
                </c:pt>
                <c:pt idx="6">
                  <c:v>1.9847999999999999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65C-4416-98B3-1C921058F1B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Virgin Mobile KSA فيرجن موبايل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43197</c:v>
                </c:pt>
                <c:pt idx="1">
                  <c:v>43227</c:v>
                </c:pt>
                <c:pt idx="2">
                  <c:v>43258</c:v>
                </c:pt>
                <c:pt idx="3">
                  <c:v>43288</c:v>
                </c:pt>
                <c:pt idx="4">
                  <c:v>43319</c:v>
                </c:pt>
                <c:pt idx="5">
                  <c:v>43350</c:v>
                </c:pt>
                <c:pt idx="6">
                  <c:v>43380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  <c:pt idx="0">
                  <c:v>5.28E-2</c:v>
                </c:pt>
                <c:pt idx="1">
                  <c:v>5.5800000000000002E-2</c:v>
                </c:pt>
                <c:pt idx="2">
                  <c:v>5.5399999999999998E-2</c:v>
                </c:pt>
                <c:pt idx="3">
                  <c:v>5.7099999999999998E-2</c:v>
                </c:pt>
                <c:pt idx="4">
                  <c:v>5.57E-2</c:v>
                </c:pt>
                <c:pt idx="5">
                  <c:v>5.6399999999999999E-2</c:v>
                </c:pt>
                <c:pt idx="6">
                  <c:v>5.5100000000000003E-2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65C-4416-98B3-1C921058F1B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ZainKSA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43197</c:v>
                </c:pt>
                <c:pt idx="1">
                  <c:v>43227</c:v>
                </c:pt>
                <c:pt idx="2">
                  <c:v>43258</c:v>
                </c:pt>
                <c:pt idx="3">
                  <c:v>43288</c:v>
                </c:pt>
                <c:pt idx="4">
                  <c:v>43319</c:v>
                </c:pt>
                <c:pt idx="5">
                  <c:v>43350</c:v>
                </c:pt>
                <c:pt idx="6">
                  <c:v>43380</c:v>
                </c:pt>
              </c:numCache>
            </c:numRef>
          </c:cat>
          <c:val>
            <c:numRef>
              <c:f>Sheet1!$E$2:$E$8</c:f>
              <c:numCache>
                <c:formatCode>General</c:formatCode>
                <c:ptCount val="7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65C-4416-98B3-1C921058F1B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Lebara Mobile KSA - ليبارا موبايل السعودية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43197</c:v>
                </c:pt>
                <c:pt idx="1">
                  <c:v>43227</c:v>
                </c:pt>
                <c:pt idx="2">
                  <c:v>43258</c:v>
                </c:pt>
                <c:pt idx="3">
                  <c:v>43288</c:v>
                </c:pt>
                <c:pt idx="4">
                  <c:v>43319</c:v>
                </c:pt>
                <c:pt idx="5">
                  <c:v>43350</c:v>
                </c:pt>
                <c:pt idx="6">
                  <c:v>43380</c:v>
                </c:pt>
              </c:numCache>
            </c:numRef>
          </c:cat>
          <c:val>
            <c:numRef>
              <c:f>Sheet1!$F$2:$F$8</c:f>
              <c:numCache>
                <c:formatCode>General</c:formatCode>
                <c:ptCount val="7"/>
                <c:pt idx="0">
                  <c:v>8.8999999999999996E-2</c:v>
                </c:pt>
                <c:pt idx="1">
                  <c:v>8.8900000000000007E-2</c:v>
                </c:pt>
                <c:pt idx="2">
                  <c:v>9.1200000000000003E-2</c:v>
                </c:pt>
                <c:pt idx="3">
                  <c:v>8.0699999999999994E-2</c:v>
                </c:pt>
                <c:pt idx="4">
                  <c:v>9.01E-2</c:v>
                </c:pt>
                <c:pt idx="5">
                  <c:v>7.9200000000000007E-2</c:v>
                </c:pt>
                <c:pt idx="6">
                  <c:v>8.7900000000000006E-2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65C-4416-98B3-1C921058F1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2808584"/>
        <c:axId val="282256648"/>
      </c:lineChart>
      <c:dateAx>
        <c:axId val="1728085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256648"/>
        <c:crosses val="autoZero"/>
        <c:auto val="1"/>
        <c:lblOffset val="100"/>
        <c:baseTimeUnit val="months"/>
      </c:dateAx>
      <c:valAx>
        <c:axId val="282256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808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4A755-63AB-432C-8DBA-3D4202FC9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Subscriber Rate | Zain 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377295-2DCB-4CDE-98DA-95D5623E56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76400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29F03E-F45B-43F5-A772-0CC32F1CE7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04/07/2018 - 10/07/2018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AC8ED-268A-480F-817F-3C5A0D1B4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267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Youtube Video Views Subscriber Rate | Zain KSA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Video Views Subscriber Rate | Zain KSA</dc:title>
  <dc:creator>Administrator</dc:creator>
  <cp:lastModifiedBy>Administrator</cp:lastModifiedBy>
  <cp:revision>1</cp:revision>
  <dcterms:created xsi:type="dcterms:W3CDTF">2018-07-11T08:11:56Z</dcterms:created>
  <dcterms:modified xsi:type="dcterms:W3CDTF">2018-07-11T08:12:04Z</dcterms:modified>
</cp:coreProperties>
</file>