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EF33A-B2F0-4BA3-AFBD-48188A4DF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69A88-098B-4AB7-A07F-E85513F4F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008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51611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57604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329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0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@oloo88oolo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8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(26), @Mobily (20), @ZainKSA (8),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59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@hxa36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(37),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00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@voicealula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(13), @ZainKSA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8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@mnbthgv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257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@saudAlwtaid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6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@otaibiah9161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5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94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@daarr234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11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@hppp2319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(9),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01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4B965-F182-4F07-B1EE-7934246EA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1429755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0C1A-2FE5-4017-89E7-42D60CCF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036EB-4522-46F8-B854-EF1AB8964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306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84501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4994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0276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2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@MrBassamaj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(24), @Mobily (4),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3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@norah1326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(1), @ZainKSA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6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@444aa24444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(12),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88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@saame777y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(22),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2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@ababd00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62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@eagli_1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@muhajeeer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21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4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@t_707_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(4),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85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AEF5F-9910-4142-B815-BD1B3A600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378272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2F7E4-2EEF-4B8D-94D6-FADEDF10E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EDD24-C99E-4D85-B156-05F9E27B2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23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1511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44606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242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44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@xXH19Xx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@picavtt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32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(3),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9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@AlbadarssBandar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62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@TheTech_King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03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76DD2-6F1B-4A88-B786-6ED688ADA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593908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Zain KSA - 1 of 3</vt:lpstr>
      <vt:lpstr>Twitter Key Influencers | Zain KSA - 2 of 3</vt:lpstr>
      <vt:lpstr>Twitter Key Influencers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Zain KSA - 1 of 3</dc:title>
  <dc:creator>Administrator</dc:creator>
  <cp:lastModifiedBy>Administrator</cp:lastModifiedBy>
  <cp:revision>1</cp:revision>
  <dcterms:created xsi:type="dcterms:W3CDTF">2018-07-11T07:55:00Z</dcterms:created>
  <dcterms:modified xsi:type="dcterms:W3CDTF">2018-07-11T07:55:36Z</dcterms:modified>
</cp:coreProperties>
</file>