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7223C-B1EC-425D-871A-AA12407B5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42140D-BBFD-4956-AD31-4977491BFD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244872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716638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97063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30173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11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@CPAPdB8nPywAnOe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16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396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@_asmaa011_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2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83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@r8yh_y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1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6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639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710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@Q22M8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172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442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023A0-B8DB-482C-98CA-0241B2B1AD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04/07/2018 - 10/07/2018</a:t>
            </a:r>
          </a:p>
        </p:txBody>
      </p:sp>
    </p:spTree>
    <p:extLst>
      <p:ext uri="{BB962C8B-B14F-4D97-AF65-F5344CB8AC3E}">
        <p14:creationId xmlns:p14="http://schemas.microsoft.com/office/powerpoint/2010/main" val="2057982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F1782-AA36-464A-A1CD-C1B1C5BB5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E53B79-0A87-4F0F-A052-0FB9BE54BD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0080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139125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165929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64626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41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@K___K1000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(164), @talalalyagout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586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@george19934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99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@hasasdoom1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634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671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@Hessa_alsh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92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79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@No0ory1416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154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@HanoufAlKharafi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299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@itsmbx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59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@k_kooka12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156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1996E0-34BC-4843-A6AC-D91D91490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04/07/2018 - 10/07/2018</a:t>
            </a:r>
          </a:p>
        </p:txBody>
      </p:sp>
    </p:spTree>
    <p:extLst>
      <p:ext uri="{BB962C8B-B14F-4D97-AF65-F5344CB8AC3E}">
        <p14:creationId xmlns:p14="http://schemas.microsoft.com/office/powerpoint/2010/main" val="2690464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B567B-AA01-4609-945D-ED642F918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45D589-E320-46A5-90D8-693FBE3A0A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2035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847191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57979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86002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94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@lailarezk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665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@theladyethar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717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@YaMsh3L (98)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44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@Lola37607322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30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@xriysv5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92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E5E85-E990-4ED9-BB30-35EBC0A93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04/07/2018 - 10/07/2018</a:t>
            </a:r>
          </a:p>
        </p:txBody>
      </p:sp>
    </p:spTree>
    <p:extLst>
      <p:ext uri="{BB962C8B-B14F-4D97-AF65-F5344CB8AC3E}">
        <p14:creationId xmlns:p14="http://schemas.microsoft.com/office/powerpoint/2010/main" val="40419930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2018-07-10T07:42:38Z</dcterms:created>
  <dcterms:modified xsi:type="dcterms:W3CDTF">2018-07-10T07:43:14Z</dcterms:modified>
</cp:coreProperties>
</file>