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B2B55-FB16-455E-A8D3-74786BE1B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E67DDB-19E2-4B40-983C-452FE1123C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7097883"/>
              </p:ext>
            </p:extLst>
          </p:nvPr>
        </p:nvGraphicFramePr>
        <p:xfrm>
          <a:off x="457200" y="1731963"/>
          <a:ext cx="8229600" cy="407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94324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886294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56586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786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(117), @AlraiMediaGroup (146), @aljarida (119),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45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026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(40), @AlraiMediaGroup (70), @alqabas (102), @AlAnba_News_KW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46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@9tsEkYwIKWc3VFi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(38), @aljarida (18), @alqabas (47), @AlAnba_News_KW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0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(4), @aljarida (9), @alqabas (74),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76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02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(65), @AlraiMediaGroup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888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(21), @aljarida (6), @alqabas (17), @AlAnba_News_KW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663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4B58B-3979-4023-B615-0305FB317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04/07/2018 - 10/07/2018</a:t>
            </a:r>
          </a:p>
        </p:txBody>
      </p:sp>
    </p:spTree>
    <p:extLst>
      <p:ext uri="{BB962C8B-B14F-4D97-AF65-F5344CB8AC3E}">
        <p14:creationId xmlns:p14="http://schemas.microsoft.com/office/powerpoint/2010/main" val="4248494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6B751-A907-4CDE-8CB9-75FDC5C50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8635ED-8207-4242-A235-216415E7A1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510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177038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46271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30118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550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@doctornumberone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@alqabas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3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(9), @aljarida (17), @alqabas (18), @AlAnba_News_KW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00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@ali28472183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@alqabas (16), @AlAnba_News_KW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1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(9), @aljarida (11), @alqabas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73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@zakiya74541994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@alqabas (23),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536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637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@ALOBAIDAHMAD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(3), @aljarida (10), @alqabas (23),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13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(37), 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09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@smartaura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(11), @alqabas (8),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4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@salemalhusseni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(11), @aljarida (4),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555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5B86D-2861-420E-9F1A-CBEF9BE138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04/07/2018 - 10/07/2018</a:t>
            </a:r>
          </a:p>
        </p:txBody>
      </p:sp>
    </p:spTree>
    <p:extLst>
      <p:ext uri="{BB962C8B-B14F-4D97-AF65-F5344CB8AC3E}">
        <p14:creationId xmlns:p14="http://schemas.microsoft.com/office/powerpoint/2010/main" val="3735882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B860E-B5A6-4AA6-955F-6A1E6D2AC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F98E77-18E3-41DC-8603-759C0C87B2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6395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670964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83535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7452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63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@NahisAlanzi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(4), @aljarida (14), @alqabas (10),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350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(15),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8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@kuwait1971s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@aljarida (4),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25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(4), @aljarida (4), @alqabas (17),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67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@Om5ald9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(19),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703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(2), @aljarida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303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@foomoo0010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(2), @alqabas (16),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258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A9C41-7662-4C7A-B166-9029708F8F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04/07/2018 - 10/07/2018</a:t>
            </a:r>
          </a:p>
        </p:txBody>
      </p:sp>
    </p:spTree>
    <p:extLst>
      <p:ext uri="{BB962C8B-B14F-4D97-AF65-F5344CB8AC3E}">
        <p14:creationId xmlns:p14="http://schemas.microsoft.com/office/powerpoint/2010/main" val="835156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2018-07-10T07:07:38Z</dcterms:created>
  <dcterms:modified xsi:type="dcterms:W3CDTF">2018-07-10T07:08:15Z</dcterms:modified>
</cp:coreProperties>
</file>