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DD9C-D0C2-414A-9DD1-086BD6C15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72B54A-8CEE-438D-983F-A773945E30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45544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70846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46326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99427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58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8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@Bankboubyan (2), 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31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@e73765179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79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@tureky14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142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@Em7aisen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01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@tamer_ahmed1988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84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@to505fy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25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@khaled_alnoaman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04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@Fcbarca_1899_q8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51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@kuwaiti_barca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453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AB1B0-793A-489D-91CB-4815561F3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03/07/2018 - 09/07/2018</a:t>
            </a:r>
          </a:p>
        </p:txBody>
      </p:sp>
    </p:spTree>
    <p:extLst>
      <p:ext uri="{BB962C8B-B14F-4D97-AF65-F5344CB8AC3E}">
        <p14:creationId xmlns:p14="http://schemas.microsoft.com/office/powerpoint/2010/main" val="3476662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8C81B-BFFB-40C9-8D80-E6FD2770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41FC9-C16E-4388-92C6-F1B3CB5FE3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8818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437946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18220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5373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38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@mesii99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0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20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@ESHAYJI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0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@HussamMoamen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02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@2004sabbah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60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@Thari24117124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61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@mal33nzi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65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@al_jbali90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08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51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@Nony64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625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415DE-5E0B-441C-9F05-C674E5A98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03/07/2018 - 09/07/2018</a:t>
            </a:r>
          </a:p>
        </p:txBody>
      </p:sp>
    </p:spTree>
    <p:extLst>
      <p:ext uri="{BB962C8B-B14F-4D97-AF65-F5344CB8AC3E}">
        <p14:creationId xmlns:p14="http://schemas.microsoft.com/office/powerpoint/2010/main" val="1110971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4F922-90F8-484A-9397-C8D8791E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F480BE-B597-45E3-9549-0794ADAFBD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3974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783197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158311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7859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77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@alnbhane81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47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@NawafKwu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33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@xkakaz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32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@al_7mdllh0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66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@3abdr7man_007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393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67247-00FD-42B9-ABD4-19046DB403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03/07/2018 - 09/07/2018</a:t>
            </a:r>
          </a:p>
        </p:txBody>
      </p:sp>
    </p:spTree>
    <p:extLst>
      <p:ext uri="{BB962C8B-B14F-4D97-AF65-F5344CB8AC3E}">
        <p14:creationId xmlns:p14="http://schemas.microsoft.com/office/powerpoint/2010/main" val="15849415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2018-07-09T12:05:30Z</dcterms:created>
  <dcterms:modified xsi:type="dcterms:W3CDTF">2018-07-09T12:06:06Z</dcterms:modified>
</cp:coreProperties>
</file>