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8BAF7-58CD-4489-9AFC-9F9981E2D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CE3F5-6086-4413-8011-A4A8511B3F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448009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196117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8415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11269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38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@dong_jingming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20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@alwalah_dnya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421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@WaleedKNY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1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65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06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@Pretty_fofa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72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@AlsayerHayyak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45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@NoorAlS_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@amk025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98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@Baljadii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011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E1786-883C-4C50-A29F-84ECEFB09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3599550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DBB33-CECD-4CA2-9E47-58CF9F7F6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647836-5B6F-4887-A129-1B2844B0D9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7897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366322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90216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06094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31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@xx_xy6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00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@rawnanaairsha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20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77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@Dana_alenaizi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85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@faalbaghli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05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@Daey_AL8mer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32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@KademAmjad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67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@7784Thamer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195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@SabaqNewsQ8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92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@alshammerinoura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544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D0AAD-F2FD-4AA5-99A3-0CD0B153D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1557060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14DE9-FAA5-4202-B4C0-1AF0242A9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1D4667-61FF-4880-9ED7-446452A4EF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8866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526372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30928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2073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926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@The_Sun_SeT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92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@Qhedan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99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@13_Lighthouse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7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@bda294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22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829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60C4F-B0D6-422F-91EA-02ED9FEEEB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18183477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2018-07-09T09:30:59Z</dcterms:created>
  <dcterms:modified xsi:type="dcterms:W3CDTF">2018-07-09T09:31:34Z</dcterms:modified>
</cp:coreProperties>
</file>