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A8733-4B70-4A12-AE84-F292DC59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2A1F7-9CA7-4376-ACA5-198835807D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11647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1859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5311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6084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1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64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@zaidalzofairi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3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@ii7z__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5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@m2wx0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20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@oHBuzvJfObF2Ajn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5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@biboo90206201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9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@ahmadinhou9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@__sll9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5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@Customskw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6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DEE8C-6478-45ED-AFE9-ED627DCBB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54020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C056-BB58-49C3-BB73-675F6C4FA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BC9CF2-1D1E-4562-A469-E80BAF0FC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270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4547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11486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5251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1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@rayq0072010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4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@anasmaah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@padfot6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82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@Goovdy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14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6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@GadioOumoul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@HyundaiKuwait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@s_alllanzi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3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@QgOUlRjiEGASESt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3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@Wa3adOsama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378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1E9BC-A7E4-405D-8A58-1F29885AF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007564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D6031-1B10-49EE-B2B3-4CB360320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64660D-3D5E-475E-BB4F-C5CEFF9F8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370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39829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13339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306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9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@manar_4445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6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@fnuecnka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66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@Tofii994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6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@RaghadR14786139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46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@twoet123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506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07673-E8F4-437D-BBE6-70F309436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02/07/2018 - 08/07/2018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268456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2018-07-09T08:27:01Z</dcterms:created>
  <dcterms:modified xsi:type="dcterms:W3CDTF">2018-07-09T08:27:37Z</dcterms:modified>
</cp:coreProperties>
</file>