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EA56A-4108-4F6D-82A7-B2DE8603A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C6668-2CF9-44EB-B4E3-2D94AEF6D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64351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038689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58391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6868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62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@almalkym939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71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@mourad_shkour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1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@saleh_alsubiae_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99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@moh_salman1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16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@M7mdSh17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1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@Nefes24163446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9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@rAgdahmohj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95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@BhQarni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99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@lara_ghazal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477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6C00E-558C-42DD-9758-051CB2D39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28/06/2018 - 04/07/2018</a:t>
            </a:r>
          </a:p>
        </p:txBody>
      </p:sp>
    </p:spTree>
    <p:extLst>
      <p:ext uri="{BB962C8B-B14F-4D97-AF65-F5344CB8AC3E}">
        <p14:creationId xmlns:p14="http://schemas.microsoft.com/office/powerpoint/2010/main" val="582250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482AF-A5F9-4E0B-A510-EC6E2F3E6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1A106-4719-412B-A718-CB4D2898F6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80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030137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30808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3414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1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@fbh098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@RZwied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8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@1633Noof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38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@1384mhm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1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@ziad_sahar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45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@ghazyfeghaly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23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@alharbijamaan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56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@al_leth9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3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@ghadoortaim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4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@elouskh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06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B7B01-2F29-4DC5-854F-5BB6331F4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28/06/2018 - 04/07/2018</a:t>
            </a:r>
          </a:p>
        </p:txBody>
      </p:sp>
    </p:spTree>
    <p:extLst>
      <p:ext uri="{BB962C8B-B14F-4D97-AF65-F5344CB8AC3E}">
        <p14:creationId xmlns:p14="http://schemas.microsoft.com/office/powerpoint/2010/main" val="210687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2E70-7D36-43C6-9649-236501373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D62565-B472-4BE3-8AD5-4B9AC0E52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1492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40999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45392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5213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70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@Nizar_hossin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85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@FatimahAh93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02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@momenldwairi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18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@Ahmadkh51210191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7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@Ra3ood_Sy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64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63529-6D40-4D38-B144-9896408E7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28/06/2018 - 04/07/2018</a:t>
            </a:r>
          </a:p>
        </p:txBody>
      </p:sp>
    </p:spTree>
    <p:extLst>
      <p:ext uri="{BB962C8B-B14F-4D97-AF65-F5344CB8AC3E}">
        <p14:creationId xmlns:p14="http://schemas.microsoft.com/office/powerpoint/2010/main" val="2911653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2018-07-04T13:35:07Z</dcterms:created>
  <dcterms:modified xsi:type="dcterms:W3CDTF">2018-07-04T13:35:46Z</dcterms:modified>
</cp:coreProperties>
</file>