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E84AF-DF87-481F-ADCC-938A48A57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BF292-5FB1-4174-822F-2644EB803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16195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721149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69225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7424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07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(36), @Mobily (15), @ZainKSA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94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@deba1405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3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@Mobily (2), @ZainKSA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7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@ballahmr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(21), @Mobily (10),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9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@jacleen2017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(25), @Mobily (6), @ZainKSA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18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@amalbnat2014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(20), @Mobily (8),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32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@almudilf1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@Mobily (19),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44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(20), @Mobily (3), @ZainKSA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46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@abdulkarimss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(22), @Mobily (4),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96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@iijkfhfjf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(18), @Mobily (5), @ZainKSA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53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EA418-44D3-4C4E-9FB8-2BD5387DC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125801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6EEB8-B0E7-4CF4-AC4B-AAC0678D3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C9DF02-939D-49F7-AF46-9FABD5C5BE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216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02168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60958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0539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8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@bydo909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(7),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6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@snooof55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(14), @Mobily (6),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7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@AzOz41010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(6),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2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@uA08nqYhqT1jKkD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(7),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81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@Al_ahmarii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(6), @ZainKSA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81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@Muwafig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36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@alahmry511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(12), @Mobily (5),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6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@NorthAbhor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@Mobily (8),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55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@Ali_Abdulah_555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7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@xa_iux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827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8E945-D6F9-401F-87AB-EC4A044A8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54250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D9052-B61F-4DBF-8ABE-EFAC81F1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0B810-89A7-4BD4-B28F-3838F21B3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27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21646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07684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526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80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@ALHADANNOW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(8), @ZainKSA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31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@rrrr100000009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48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@ababdalzzz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0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@faisalmalahmri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(3),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0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@aenl2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788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FFC04-3564-4606-B562-1A1C6FB29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051256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Zain KSA - 1 of 3</vt:lpstr>
      <vt:lpstr>Twitter Key Influencers | Zain KSA - 2 of 3</vt:lpstr>
      <vt:lpstr>Twitter Key Influencers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Zain KSA - 1 of 3</dc:title>
  <dc:creator>Administrator</dc:creator>
  <cp:lastModifiedBy>Administrator</cp:lastModifiedBy>
  <cp:revision>1</cp:revision>
  <dcterms:created xsi:type="dcterms:W3CDTF">2018-07-04T09:09:42Z</dcterms:created>
  <dcterms:modified xsi:type="dcterms:W3CDTF">2018-07-04T09:10:21Z</dcterms:modified>
</cp:coreProperties>
</file>