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FDDF01-33AC-4591-BEA6-F3EAF1720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77155E-6815-4869-AFE3-181C1AC9D5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011916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0842223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62141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92239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587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@SERAG_AMIN57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2559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@_asmaa011_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987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@shoshoahmad14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3214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@batola_almosawi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3803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@george19934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77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@bd5ch5aQacfEyP7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0380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@modz_ms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(203)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937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@rrrav9_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7121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@F07Tiger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405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@K___K1000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(165)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2622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4C109-0360-411C-B076-3BB4D179F0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4021414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715F3-6038-464B-B013-D2A25312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213A7D-CA4E-45AE-862E-3DF167EBBA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71358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57133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55266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928662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22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@shorroqas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@NaghamMFM (3), @YaMsh3L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6914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@azizsss2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6948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@lailarezk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36893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@DpnL6lvd5IaSje7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6736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@RababAh78561032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121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@xriysv5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13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@MMalk85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4346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@om_abdulwhab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3973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@Moony54711999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(100)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7088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@CPAPdB8nPywAnOe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926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CD75C-040B-4472-B8FE-45FC54FD6E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6516976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F698F-BD31-471B-8C08-73F1E0A1D7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Kuwait Radio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1C947C-FD8A-426E-99C5-14B0E91567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095042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0074169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633857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527184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4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@ragoo__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22435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@hasasdoom1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262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@jouky30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722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@BaderAlshatti5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(92)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67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@871_manar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@YaMsh3L (86)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07266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8A2B5D-415D-4D4D-A683-2CF879E5AB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27/06/2018 - 03/07/2018</a:t>
            </a:r>
          </a:p>
        </p:txBody>
      </p:sp>
    </p:spTree>
    <p:extLst>
      <p:ext uri="{BB962C8B-B14F-4D97-AF65-F5344CB8AC3E}">
        <p14:creationId xmlns:p14="http://schemas.microsoft.com/office/powerpoint/2010/main" val="30202434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271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| Kuwait Radio - 1 of 3</vt:lpstr>
      <vt:lpstr>Twitter Key Influencers | Kuwait Radio - 2 of 3</vt:lpstr>
      <vt:lpstr>Twitter Key Influencers | Kuwait Radio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Kuwait Radio - 1 of 3</dc:title>
  <dc:creator>Administrator</dc:creator>
  <cp:lastModifiedBy>Administrator</cp:lastModifiedBy>
  <cp:revision>1</cp:revision>
  <dcterms:created xsi:type="dcterms:W3CDTF">2018-07-04T07:51:37Z</dcterms:created>
  <dcterms:modified xsi:type="dcterms:W3CDTF">2018-07-04T07:52:15Z</dcterms:modified>
</cp:coreProperties>
</file>