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02679-7406-48AD-B20D-C62AC1E30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2957B8-054E-44FE-B923-09BA6D9D44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631682"/>
              </p:ext>
            </p:extLst>
          </p:nvPr>
        </p:nvGraphicFramePr>
        <p:xfrm>
          <a:off x="457200" y="1731963"/>
          <a:ext cx="8229600" cy="43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5804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26440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8912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21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(424),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409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(91), @AlraiMediaGroup (89), @aljarida (78),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48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(102), @AlraiMediaGroup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51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(48), @aljarida (16), @alqabas (46), 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82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(9), @aljarida (40), @alqabas (64),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13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(16), @aljarida (18), @alqabas (15),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21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@dmfreelancer1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37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47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(29), @aljarida (11), @alqabas (17),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775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40D64-3CE7-4EF6-8AFB-0787E39B4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851558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5F9EB-10AA-4364-94E8-52FF40E8A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3BBC89-2B1A-46EE-9CD6-EE4A0F3DD6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476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009584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466233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64734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12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@alqabas (14),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91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(41),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26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40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(12), @aljarida (13),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64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(10), @aljarida (10), @alqabas (7),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89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@AWPPKDlmkmugFYm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(32),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54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(8), @aljarida (3), @alqabas (12),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84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@naifalayoub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@aljarida (3), @alqabas (1),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73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@drfatmaqw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@aljarida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81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51B1C-AB8B-4C88-BD16-DA9442B44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883590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B77F7-7C6D-490A-A7CF-53FFE8AAE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80CDA-5101-4F67-A181-07FEA27DA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1202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677367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84841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11203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42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@NahisAlanzi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(9), @aljarida (3), @alqabas (6),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95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@aljarida (1),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94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@kk38q88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22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(3), @aljarida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92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@mm13qq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(20),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4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@Monmontti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(4), @aljarida (3), @alqabas (2),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89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(5), @aljarida (5), @alqabas (2),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677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6D9A0-5B81-453B-9461-AE2851843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2979600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2018-07-04T07:16:12Z</dcterms:created>
  <dcterms:modified xsi:type="dcterms:W3CDTF">2018-07-04T07:16:52Z</dcterms:modified>
</cp:coreProperties>
</file>