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27EB2-41BF-4E77-9BF6-F00267DF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15E6F-6CAF-4630-BC40-026C003B3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706861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946352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41989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934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22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@om_mohammed366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531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7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@khalafali22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76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@DrKhaledalqahs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(14), @NBKPage (1),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5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@Axajmi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(15),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5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97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@ahmedalmuIIa8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(5),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6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@a7madHadi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337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@iitsomr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(3),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79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39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0CA65-3213-4C37-82EC-E565117E3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26/06/2018 - 02/07/2018</a:t>
            </a:r>
          </a:p>
        </p:txBody>
      </p:sp>
    </p:spTree>
    <p:extLst>
      <p:ext uri="{BB962C8B-B14F-4D97-AF65-F5344CB8AC3E}">
        <p14:creationId xmlns:p14="http://schemas.microsoft.com/office/powerpoint/2010/main" val="1366329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EA05-8ECF-4901-96C8-5C47EEFD7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54083A-8E9C-4686-997A-C837CEFDE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154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46327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2675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6478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3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94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@ohoudtm4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7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@0tB5ZxR9CxCShB6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38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@ayoukha_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52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@star26x_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17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31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@tureky14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1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2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@zyood16939342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18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@boaljazy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(4),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59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053F7-04BB-4969-8524-5CB44202B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26/06/2018 - 02/07/2018</a:t>
            </a:r>
          </a:p>
        </p:txBody>
      </p:sp>
    </p:spTree>
    <p:extLst>
      <p:ext uri="{BB962C8B-B14F-4D97-AF65-F5344CB8AC3E}">
        <p14:creationId xmlns:p14="http://schemas.microsoft.com/office/powerpoint/2010/main" val="2366574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93576-823C-4B72-9D98-EC470DDAE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BAE76A-0175-4D42-A2B2-3BDE18CFA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23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140098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82325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036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38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@OAlqadiri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3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@Bu_9aGer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69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@nadermik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(3),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97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@ReflexologyHea1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3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@AlmarryQ8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71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7F5AE-9063-4809-A870-AB2F79DD5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26/06/2018 - 02/07/2018</a:t>
            </a:r>
          </a:p>
        </p:txBody>
      </p:sp>
    </p:spTree>
    <p:extLst>
      <p:ext uri="{BB962C8B-B14F-4D97-AF65-F5344CB8AC3E}">
        <p14:creationId xmlns:p14="http://schemas.microsoft.com/office/powerpoint/2010/main" val="39621943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2018-07-02T13:30:55Z</dcterms:created>
  <dcterms:modified xsi:type="dcterms:W3CDTF">2018-07-02T13:31:34Z</dcterms:modified>
</cp:coreProperties>
</file>