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@mbc1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1/6/2018</c:v>
                </c:pt>
                <c:pt idx="1">
                  <c:v>2/6/2018</c:v>
                </c:pt>
                <c:pt idx="2">
                  <c:v>3/6/2018</c:v>
                </c:pt>
                <c:pt idx="3">
                  <c:v>4/6/2018</c:v>
                </c:pt>
                <c:pt idx="4">
                  <c:v>5/6/2018</c:v>
                </c:pt>
                <c:pt idx="5">
                  <c:v>6/6/2018</c:v>
                </c:pt>
                <c:pt idx="6">
                  <c:v>7/6/2018</c:v>
                </c:pt>
                <c:pt idx="7">
                  <c:v>8/6/2018</c:v>
                </c:pt>
                <c:pt idx="8">
                  <c:v>9/6/2018</c:v>
                </c:pt>
                <c:pt idx="9">
                  <c:v>10/6/2018</c:v>
                </c:pt>
                <c:pt idx="10">
                  <c:v>11/6/2018</c:v>
                </c:pt>
                <c:pt idx="11">
                  <c:v>12/6/2018</c:v>
                </c:pt>
                <c:pt idx="12">
                  <c:v>13/06/2018</c:v>
                </c:pt>
                <c:pt idx="13">
                  <c:v>14/06/2018</c:v>
                </c:pt>
                <c:pt idx="14">
                  <c:v>15/06/2018</c:v>
                </c:pt>
                <c:pt idx="15">
                  <c:v>16/06/2018</c:v>
                </c:pt>
                <c:pt idx="16">
                  <c:v>17/06/2018</c:v>
                </c:pt>
                <c:pt idx="17">
                  <c:v>18/06/2018</c:v>
                </c:pt>
                <c:pt idx="18">
                  <c:v>19/06/2018</c:v>
                </c:pt>
                <c:pt idx="19">
                  <c:v>20/06/2018</c:v>
                </c:pt>
                <c:pt idx="20">
                  <c:v>21/06/2018</c:v>
                </c:pt>
                <c:pt idx="21">
                  <c:v>22/06/2018</c:v>
                </c:pt>
                <c:pt idx="22">
                  <c:v>23/06/2018</c:v>
                </c:pt>
                <c:pt idx="23">
                  <c:v>24/06/2018</c:v>
                </c:pt>
                <c:pt idx="24">
                  <c:v>25/06/2018</c:v>
                </c:pt>
                <c:pt idx="25">
                  <c:v>26/06/2018</c:v>
                </c:pt>
                <c:pt idx="26">
                  <c:v>27/06/2018</c:v>
                </c:pt>
                <c:pt idx="27">
                  <c:v>28/06/2018</c:v>
                </c:pt>
                <c:pt idx="28">
                  <c:v>29/06/2018</c:v>
                </c:pt>
                <c:pt idx="29">
                  <c:v>30/06/2018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7696276</c:v>
                </c:pt>
                <c:pt idx="1">
                  <c:v>7696542</c:v>
                </c:pt>
                <c:pt idx="2">
                  <c:v>7696693</c:v>
                </c:pt>
                <c:pt idx="3">
                  <c:v>7696933</c:v>
                </c:pt>
                <c:pt idx="4">
                  <c:v>7697185</c:v>
                </c:pt>
                <c:pt idx="5">
                  <c:v>7697293</c:v>
                </c:pt>
                <c:pt idx="6">
                  <c:v>7697435</c:v>
                </c:pt>
                <c:pt idx="7">
                  <c:v>7697763</c:v>
                </c:pt>
                <c:pt idx="8">
                  <c:v>7697844</c:v>
                </c:pt>
                <c:pt idx="9">
                  <c:v>7698042</c:v>
                </c:pt>
                <c:pt idx="10">
                  <c:v>7698130</c:v>
                </c:pt>
                <c:pt idx="11">
                  <c:v>7698338</c:v>
                </c:pt>
                <c:pt idx="12">
                  <c:v>7698290</c:v>
                </c:pt>
                <c:pt idx="13">
                  <c:v>7698345</c:v>
                </c:pt>
                <c:pt idx="14">
                  <c:v>7698474</c:v>
                </c:pt>
                <c:pt idx="15">
                  <c:v>7698637</c:v>
                </c:pt>
                <c:pt idx="16">
                  <c:v>7698888</c:v>
                </c:pt>
                <c:pt idx="17">
                  <c:v>7698949</c:v>
                </c:pt>
                <c:pt idx="18">
                  <c:v>7698871</c:v>
                </c:pt>
                <c:pt idx="19">
                  <c:v>7698968</c:v>
                </c:pt>
                <c:pt idx="20">
                  <c:v>7699216</c:v>
                </c:pt>
                <c:pt idx="21">
                  <c:v>7699373</c:v>
                </c:pt>
                <c:pt idx="22">
                  <c:v>7699148</c:v>
                </c:pt>
                <c:pt idx="23">
                  <c:v>7699232</c:v>
                </c:pt>
                <c:pt idx="24">
                  <c:v>7699457</c:v>
                </c:pt>
                <c:pt idx="25">
                  <c:v>7699059</c:v>
                </c:pt>
                <c:pt idx="26">
                  <c:v>7699364</c:v>
                </c:pt>
                <c:pt idx="27">
                  <c:v>7697687</c:v>
                </c:pt>
                <c:pt idx="28">
                  <c:v>7697916</c:v>
                </c:pt>
                <c:pt idx="29">
                  <c:v>7698047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0F-4057-83F6-076E203C13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@dubaitv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1/6/2018</c:v>
                </c:pt>
                <c:pt idx="1">
                  <c:v>2/6/2018</c:v>
                </c:pt>
                <c:pt idx="2">
                  <c:v>3/6/2018</c:v>
                </c:pt>
                <c:pt idx="3">
                  <c:v>4/6/2018</c:v>
                </c:pt>
                <c:pt idx="4">
                  <c:v>5/6/2018</c:v>
                </c:pt>
                <c:pt idx="5">
                  <c:v>6/6/2018</c:v>
                </c:pt>
                <c:pt idx="6">
                  <c:v>7/6/2018</c:v>
                </c:pt>
                <c:pt idx="7">
                  <c:v>8/6/2018</c:v>
                </c:pt>
                <c:pt idx="8">
                  <c:v>9/6/2018</c:v>
                </c:pt>
                <c:pt idx="9">
                  <c:v>10/6/2018</c:v>
                </c:pt>
                <c:pt idx="10">
                  <c:v>11/6/2018</c:v>
                </c:pt>
                <c:pt idx="11">
                  <c:v>12/6/2018</c:v>
                </c:pt>
                <c:pt idx="12">
                  <c:v>13/06/2018</c:v>
                </c:pt>
                <c:pt idx="13">
                  <c:v>14/06/2018</c:v>
                </c:pt>
                <c:pt idx="14">
                  <c:v>15/06/2018</c:v>
                </c:pt>
                <c:pt idx="15">
                  <c:v>16/06/2018</c:v>
                </c:pt>
                <c:pt idx="16">
                  <c:v>17/06/2018</c:v>
                </c:pt>
                <c:pt idx="17">
                  <c:v>18/06/2018</c:v>
                </c:pt>
                <c:pt idx="18">
                  <c:v>19/06/2018</c:v>
                </c:pt>
                <c:pt idx="19">
                  <c:v>20/06/2018</c:v>
                </c:pt>
                <c:pt idx="20">
                  <c:v>21/06/2018</c:v>
                </c:pt>
                <c:pt idx="21">
                  <c:v>22/06/2018</c:v>
                </c:pt>
                <c:pt idx="22">
                  <c:v>23/06/2018</c:v>
                </c:pt>
                <c:pt idx="23">
                  <c:v>24/06/2018</c:v>
                </c:pt>
                <c:pt idx="24">
                  <c:v>25/06/2018</c:v>
                </c:pt>
                <c:pt idx="25">
                  <c:v>26/06/2018</c:v>
                </c:pt>
                <c:pt idx="26">
                  <c:v>27/06/2018</c:v>
                </c:pt>
                <c:pt idx="27">
                  <c:v>28/06/2018</c:v>
                </c:pt>
                <c:pt idx="28">
                  <c:v>29/06/2018</c:v>
                </c:pt>
                <c:pt idx="29">
                  <c:v>30/06/2018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393409</c:v>
                </c:pt>
                <c:pt idx="1">
                  <c:v>393461</c:v>
                </c:pt>
                <c:pt idx="2">
                  <c:v>393545</c:v>
                </c:pt>
                <c:pt idx="3">
                  <c:v>393633</c:v>
                </c:pt>
                <c:pt idx="4">
                  <c:v>393671</c:v>
                </c:pt>
                <c:pt idx="5">
                  <c:v>393781</c:v>
                </c:pt>
                <c:pt idx="6">
                  <c:v>393842</c:v>
                </c:pt>
                <c:pt idx="7">
                  <c:v>393918</c:v>
                </c:pt>
                <c:pt idx="8">
                  <c:v>393993</c:v>
                </c:pt>
                <c:pt idx="9">
                  <c:v>394068</c:v>
                </c:pt>
                <c:pt idx="10">
                  <c:v>394121</c:v>
                </c:pt>
                <c:pt idx="11">
                  <c:v>394170</c:v>
                </c:pt>
                <c:pt idx="12">
                  <c:v>394203</c:v>
                </c:pt>
                <c:pt idx="13">
                  <c:v>394372</c:v>
                </c:pt>
                <c:pt idx="14">
                  <c:v>394524</c:v>
                </c:pt>
                <c:pt idx="15">
                  <c:v>394681</c:v>
                </c:pt>
                <c:pt idx="16">
                  <c:v>394842</c:v>
                </c:pt>
                <c:pt idx="17">
                  <c:v>394987</c:v>
                </c:pt>
                <c:pt idx="18">
                  <c:v>395149</c:v>
                </c:pt>
                <c:pt idx="19">
                  <c:v>395322</c:v>
                </c:pt>
                <c:pt idx="20">
                  <c:v>395484</c:v>
                </c:pt>
                <c:pt idx="21">
                  <c:v>395614</c:v>
                </c:pt>
                <c:pt idx="22">
                  <c:v>395792</c:v>
                </c:pt>
                <c:pt idx="23">
                  <c:v>395958</c:v>
                </c:pt>
                <c:pt idx="24">
                  <c:v>396121</c:v>
                </c:pt>
                <c:pt idx="25">
                  <c:v>396012</c:v>
                </c:pt>
                <c:pt idx="26">
                  <c:v>396212</c:v>
                </c:pt>
                <c:pt idx="27">
                  <c:v>396357</c:v>
                </c:pt>
                <c:pt idx="28">
                  <c:v>396504</c:v>
                </c:pt>
                <c:pt idx="29">
                  <c:v>396622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60F-4057-83F6-076E203C13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@KwtTelevision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1/6/2018</c:v>
                </c:pt>
                <c:pt idx="1">
                  <c:v>2/6/2018</c:v>
                </c:pt>
                <c:pt idx="2">
                  <c:v>3/6/2018</c:v>
                </c:pt>
                <c:pt idx="3">
                  <c:v>4/6/2018</c:v>
                </c:pt>
                <c:pt idx="4">
                  <c:v>5/6/2018</c:v>
                </c:pt>
                <c:pt idx="5">
                  <c:v>6/6/2018</c:v>
                </c:pt>
                <c:pt idx="6">
                  <c:v>7/6/2018</c:v>
                </c:pt>
                <c:pt idx="7">
                  <c:v>8/6/2018</c:v>
                </c:pt>
                <c:pt idx="8">
                  <c:v>9/6/2018</c:v>
                </c:pt>
                <c:pt idx="9">
                  <c:v>10/6/2018</c:v>
                </c:pt>
                <c:pt idx="10">
                  <c:v>11/6/2018</c:v>
                </c:pt>
                <c:pt idx="11">
                  <c:v>12/6/2018</c:v>
                </c:pt>
                <c:pt idx="12">
                  <c:v>13/06/2018</c:v>
                </c:pt>
                <c:pt idx="13">
                  <c:v>14/06/2018</c:v>
                </c:pt>
                <c:pt idx="14">
                  <c:v>15/06/2018</c:v>
                </c:pt>
                <c:pt idx="15">
                  <c:v>16/06/2018</c:v>
                </c:pt>
                <c:pt idx="16">
                  <c:v>17/06/2018</c:v>
                </c:pt>
                <c:pt idx="17">
                  <c:v>18/06/2018</c:v>
                </c:pt>
                <c:pt idx="18">
                  <c:v>19/06/2018</c:v>
                </c:pt>
                <c:pt idx="19">
                  <c:v>20/06/2018</c:v>
                </c:pt>
                <c:pt idx="20">
                  <c:v>21/06/2018</c:v>
                </c:pt>
                <c:pt idx="21">
                  <c:v>22/06/2018</c:v>
                </c:pt>
                <c:pt idx="22">
                  <c:v>23/06/2018</c:v>
                </c:pt>
                <c:pt idx="23">
                  <c:v>24/06/2018</c:v>
                </c:pt>
                <c:pt idx="24">
                  <c:v>25/06/2018</c:v>
                </c:pt>
                <c:pt idx="25">
                  <c:v>26/06/2018</c:v>
                </c:pt>
                <c:pt idx="26">
                  <c:v>27/06/2018</c:v>
                </c:pt>
                <c:pt idx="27">
                  <c:v>28/06/2018</c:v>
                </c:pt>
                <c:pt idx="28">
                  <c:v>29/06/2018</c:v>
                </c:pt>
                <c:pt idx="29">
                  <c:v>30/06/2018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38454</c:v>
                </c:pt>
                <c:pt idx="1">
                  <c:v>38484</c:v>
                </c:pt>
                <c:pt idx="2">
                  <c:v>38521</c:v>
                </c:pt>
                <c:pt idx="3">
                  <c:v>38561</c:v>
                </c:pt>
                <c:pt idx="4">
                  <c:v>38603</c:v>
                </c:pt>
                <c:pt idx="5">
                  <c:v>38623</c:v>
                </c:pt>
                <c:pt idx="6">
                  <c:v>38651</c:v>
                </c:pt>
                <c:pt idx="7">
                  <c:v>38681</c:v>
                </c:pt>
                <c:pt idx="8">
                  <c:v>38705</c:v>
                </c:pt>
                <c:pt idx="9">
                  <c:v>38737</c:v>
                </c:pt>
                <c:pt idx="10">
                  <c:v>38762</c:v>
                </c:pt>
                <c:pt idx="11">
                  <c:v>38786</c:v>
                </c:pt>
                <c:pt idx="12">
                  <c:v>38798</c:v>
                </c:pt>
                <c:pt idx="13">
                  <c:v>38839</c:v>
                </c:pt>
                <c:pt idx="14">
                  <c:v>38868</c:v>
                </c:pt>
                <c:pt idx="15">
                  <c:v>38897</c:v>
                </c:pt>
                <c:pt idx="16">
                  <c:v>38922</c:v>
                </c:pt>
                <c:pt idx="17">
                  <c:v>38951</c:v>
                </c:pt>
                <c:pt idx="18">
                  <c:v>38962</c:v>
                </c:pt>
                <c:pt idx="19">
                  <c:v>38982</c:v>
                </c:pt>
                <c:pt idx="20">
                  <c:v>38994</c:v>
                </c:pt>
                <c:pt idx="21">
                  <c:v>39037</c:v>
                </c:pt>
                <c:pt idx="22">
                  <c:v>39043</c:v>
                </c:pt>
                <c:pt idx="23">
                  <c:v>39065</c:v>
                </c:pt>
                <c:pt idx="24">
                  <c:v>39093</c:v>
                </c:pt>
                <c:pt idx="25">
                  <c:v>39108</c:v>
                </c:pt>
                <c:pt idx="26">
                  <c:v>39137</c:v>
                </c:pt>
                <c:pt idx="27">
                  <c:v>39159</c:v>
                </c:pt>
                <c:pt idx="28">
                  <c:v>39175</c:v>
                </c:pt>
                <c:pt idx="29">
                  <c:v>39195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60F-4057-83F6-076E203C13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@abudhabitv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1/6/2018</c:v>
                </c:pt>
                <c:pt idx="1">
                  <c:v>2/6/2018</c:v>
                </c:pt>
                <c:pt idx="2">
                  <c:v>3/6/2018</c:v>
                </c:pt>
                <c:pt idx="3">
                  <c:v>4/6/2018</c:v>
                </c:pt>
                <c:pt idx="4">
                  <c:v>5/6/2018</c:v>
                </c:pt>
                <c:pt idx="5">
                  <c:v>6/6/2018</c:v>
                </c:pt>
                <c:pt idx="6">
                  <c:v>7/6/2018</c:v>
                </c:pt>
                <c:pt idx="7">
                  <c:v>8/6/2018</c:v>
                </c:pt>
                <c:pt idx="8">
                  <c:v>9/6/2018</c:v>
                </c:pt>
                <c:pt idx="9">
                  <c:v>10/6/2018</c:v>
                </c:pt>
                <c:pt idx="10">
                  <c:v>11/6/2018</c:v>
                </c:pt>
                <c:pt idx="11">
                  <c:v>12/6/2018</c:v>
                </c:pt>
                <c:pt idx="12">
                  <c:v>13/06/2018</c:v>
                </c:pt>
                <c:pt idx="13">
                  <c:v>14/06/2018</c:v>
                </c:pt>
                <c:pt idx="14">
                  <c:v>15/06/2018</c:v>
                </c:pt>
                <c:pt idx="15">
                  <c:v>16/06/2018</c:v>
                </c:pt>
                <c:pt idx="16">
                  <c:v>17/06/2018</c:v>
                </c:pt>
                <c:pt idx="17">
                  <c:v>18/06/2018</c:v>
                </c:pt>
                <c:pt idx="18">
                  <c:v>19/06/2018</c:v>
                </c:pt>
                <c:pt idx="19">
                  <c:v>20/06/2018</c:v>
                </c:pt>
                <c:pt idx="20">
                  <c:v>21/06/2018</c:v>
                </c:pt>
                <c:pt idx="21">
                  <c:v>22/06/2018</c:v>
                </c:pt>
                <c:pt idx="22">
                  <c:v>23/06/2018</c:v>
                </c:pt>
                <c:pt idx="23">
                  <c:v>24/06/2018</c:v>
                </c:pt>
                <c:pt idx="24">
                  <c:v>25/06/2018</c:v>
                </c:pt>
                <c:pt idx="25">
                  <c:v>26/06/2018</c:v>
                </c:pt>
                <c:pt idx="26">
                  <c:v>27/06/2018</c:v>
                </c:pt>
                <c:pt idx="27">
                  <c:v>28/06/2018</c:v>
                </c:pt>
                <c:pt idx="28">
                  <c:v>29/06/2018</c:v>
                </c:pt>
                <c:pt idx="29">
                  <c:v>30/06/2018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225735</c:v>
                </c:pt>
                <c:pt idx="1">
                  <c:v>225883</c:v>
                </c:pt>
                <c:pt idx="2">
                  <c:v>226087</c:v>
                </c:pt>
                <c:pt idx="3">
                  <c:v>226320</c:v>
                </c:pt>
                <c:pt idx="4">
                  <c:v>226522</c:v>
                </c:pt>
                <c:pt idx="5">
                  <c:v>226662</c:v>
                </c:pt>
                <c:pt idx="6">
                  <c:v>226913</c:v>
                </c:pt>
                <c:pt idx="7">
                  <c:v>227189</c:v>
                </c:pt>
                <c:pt idx="8">
                  <c:v>227449</c:v>
                </c:pt>
                <c:pt idx="9">
                  <c:v>227726</c:v>
                </c:pt>
                <c:pt idx="10">
                  <c:v>227997</c:v>
                </c:pt>
                <c:pt idx="11">
                  <c:v>228264</c:v>
                </c:pt>
                <c:pt idx="12">
                  <c:v>228429</c:v>
                </c:pt>
                <c:pt idx="13">
                  <c:v>228631</c:v>
                </c:pt>
                <c:pt idx="14">
                  <c:v>228781</c:v>
                </c:pt>
                <c:pt idx="15">
                  <c:v>228930</c:v>
                </c:pt>
                <c:pt idx="16">
                  <c:v>229102</c:v>
                </c:pt>
                <c:pt idx="17">
                  <c:v>229279</c:v>
                </c:pt>
                <c:pt idx="18">
                  <c:v>229441</c:v>
                </c:pt>
                <c:pt idx="19">
                  <c:v>229594</c:v>
                </c:pt>
                <c:pt idx="20">
                  <c:v>229733</c:v>
                </c:pt>
                <c:pt idx="21">
                  <c:v>229888</c:v>
                </c:pt>
                <c:pt idx="22">
                  <c:v>230013</c:v>
                </c:pt>
                <c:pt idx="23">
                  <c:v>230143</c:v>
                </c:pt>
                <c:pt idx="24">
                  <c:v>230321</c:v>
                </c:pt>
                <c:pt idx="25">
                  <c:v>230494</c:v>
                </c:pt>
                <c:pt idx="26">
                  <c:v>230676</c:v>
                </c:pt>
                <c:pt idx="27">
                  <c:v>230720</c:v>
                </c:pt>
                <c:pt idx="28">
                  <c:v>230920</c:v>
                </c:pt>
                <c:pt idx="29">
                  <c:v>230990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60F-4057-83F6-076E203C13B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@Fatafeat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1/6/2018</c:v>
                </c:pt>
                <c:pt idx="1">
                  <c:v>2/6/2018</c:v>
                </c:pt>
                <c:pt idx="2">
                  <c:v>3/6/2018</c:v>
                </c:pt>
                <c:pt idx="3">
                  <c:v>4/6/2018</c:v>
                </c:pt>
                <c:pt idx="4">
                  <c:v>5/6/2018</c:v>
                </c:pt>
                <c:pt idx="5">
                  <c:v>6/6/2018</c:v>
                </c:pt>
                <c:pt idx="6">
                  <c:v>7/6/2018</c:v>
                </c:pt>
                <c:pt idx="7">
                  <c:v>8/6/2018</c:v>
                </c:pt>
                <c:pt idx="8">
                  <c:v>9/6/2018</c:v>
                </c:pt>
                <c:pt idx="9">
                  <c:v>10/6/2018</c:v>
                </c:pt>
                <c:pt idx="10">
                  <c:v>11/6/2018</c:v>
                </c:pt>
                <c:pt idx="11">
                  <c:v>12/6/2018</c:v>
                </c:pt>
                <c:pt idx="12">
                  <c:v>13/06/2018</c:v>
                </c:pt>
                <c:pt idx="13">
                  <c:v>14/06/2018</c:v>
                </c:pt>
                <c:pt idx="14">
                  <c:v>15/06/2018</c:v>
                </c:pt>
                <c:pt idx="15">
                  <c:v>16/06/2018</c:v>
                </c:pt>
                <c:pt idx="16">
                  <c:v>17/06/2018</c:v>
                </c:pt>
                <c:pt idx="17">
                  <c:v>18/06/2018</c:v>
                </c:pt>
                <c:pt idx="18">
                  <c:v>19/06/2018</c:v>
                </c:pt>
                <c:pt idx="19">
                  <c:v>20/06/2018</c:v>
                </c:pt>
                <c:pt idx="20">
                  <c:v>21/06/2018</c:v>
                </c:pt>
                <c:pt idx="21">
                  <c:v>22/06/2018</c:v>
                </c:pt>
                <c:pt idx="22">
                  <c:v>23/06/2018</c:v>
                </c:pt>
                <c:pt idx="23">
                  <c:v>24/06/2018</c:v>
                </c:pt>
                <c:pt idx="24">
                  <c:v>25/06/2018</c:v>
                </c:pt>
                <c:pt idx="25">
                  <c:v>26/06/2018</c:v>
                </c:pt>
                <c:pt idx="26">
                  <c:v>27/06/2018</c:v>
                </c:pt>
                <c:pt idx="27">
                  <c:v>28/06/2018</c:v>
                </c:pt>
                <c:pt idx="28">
                  <c:v>29/06/2018</c:v>
                </c:pt>
                <c:pt idx="29">
                  <c:v>30/06/2018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350722</c:v>
                </c:pt>
                <c:pt idx="1">
                  <c:v>350877</c:v>
                </c:pt>
                <c:pt idx="2">
                  <c:v>350918</c:v>
                </c:pt>
                <c:pt idx="3">
                  <c:v>350949</c:v>
                </c:pt>
                <c:pt idx="4">
                  <c:v>351122</c:v>
                </c:pt>
                <c:pt idx="5">
                  <c:v>351219</c:v>
                </c:pt>
                <c:pt idx="6">
                  <c:v>351260</c:v>
                </c:pt>
                <c:pt idx="7">
                  <c:v>351361</c:v>
                </c:pt>
                <c:pt idx="8">
                  <c:v>351568</c:v>
                </c:pt>
                <c:pt idx="9">
                  <c:v>351606</c:v>
                </c:pt>
                <c:pt idx="10">
                  <c:v>351613</c:v>
                </c:pt>
                <c:pt idx="11">
                  <c:v>351695</c:v>
                </c:pt>
                <c:pt idx="12">
                  <c:v>351720</c:v>
                </c:pt>
                <c:pt idx="13">
                  <c:v>351951</c:v>
                </c:pt>
                <c:pt idx="14">
                  <c:v>352228</c:v>
                </c:pt>
                <c:pt idx="15">
                  <c:v>352526</c:v>
                </c:pt>
                <c:pt idx="16">
                  <c:v>352806</c:v>
                </c:pt>
                <c:pt idx="17">
                  <c:v>353096</c:v>
                </c:pt>
                <c:pt idx="18">
                  <c:v>353361</c:v>
                </c:pt>
                <c:pt idx="19">
                  <c:v>353710</c:v>
                </c:pt>
                <c:pt idx="20">
                  <c:v>353959</c:v>
                </c:pt>
                <c:pt idx="21">
                  <c:v>354222</c:v>
                </c:pt>
                <c:pt idx="22">
                  <c:v>354509</c:v>
                </c:pt>
                <c:pt idx="23">
                  <c:v>354892</c:v>
                </c:pt>
                <c:pt idx="24">
                  <c:v>355227</c:v>
                </c:pt>
                <c:pt idx="25">
                  <c:v>354300</c:v>
                </c:pt>
                <c:pt idx="26">
                  <c:v>354616</c:v>
                </c:pt>
                <c:pt idx="27">
                  <c:v>354862</c:v>
                </c:pt>
                <c:pt idx="28">
                  <c:v>355069</c:v>
                </c:pt>
                <c:pt idx="29">
                  <c:v>355259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60F-4057-83F6-076E203C13B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@SamadubaiTV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1/6/2018</c:v>
                </c:pt>
                <c:pt idx="1">
                  <c:v>2/6/2018</c:v>
                </c:pt>
                <c:pt idx="2">
                  <c:v>3/6/2018</c:v>
                </c:pt>
                <c:pt idx="3">
                  <c:v>4/6/2018</c:v>
                </c:pt>
                <c:pt idx="4">
                  <c:v>5/6/2018</c:v>
                </c:pt>
                <c:pt idx="5">
                  <c:v>6/6/2018</c:v>
                </c:pt>
                <c:pt idx="6">
                  <c:v>7/6/2018</c:v>
                </c:pt>
                <c:pt idx="7">
                  <c:v>8/6/2018</c:v>
                </c:pt>
                <c:pt idx="8">
                  <c:v>9/6/2018</c:v>
                </c:pt>
                <c:pt idx="9">
                  <c:v>10/6/2018</c:v>
                </c:pt>
                <c:pt idx="10">
                  <c:v>11/6/2018</c:v>
                </c:pt>
                <c:pt idx="11">
                  <c:v>12/6/2018</c:v>
                </c:pt>
                <c:pt idx="12">
                  <c:v>13/06/2018</c:v>
                </c:pt>
                <c:pt idx="13">
                  <c:v>14/06/2018</c:v>
                </c:pt>
                <c:pt idx="14">
                  <c:v>15/06/2018</c:v>
                </c:pt>
                <c:pt idx="15">
                  <c:v>16/06/2018</c:v>
                </c:pt>
                <c:pt idx="16">
                  <c:v>17/06/2018</c:v>
                </c:pt>
                <c:pt idx="17">
                  <c:v>18/06/2018</c:v>
                </c:pt>
                <c:pt idx="18">
                  <c:v>19/06/2018</c:v>
                </c:pt>
                <c:pt idx="19">
                  <c:v>20/06/2018</c:v>
                </c:pt>
                <c:pt idx="20">
                  <c:v>21/06/2018</c:v>
                </c:pt>
                <c:pt idx="21">
                  <c:v>22/06/2018</c:v>
                </c:pt>
                <c:pt idx="22">
                  <c:v>23/06/2018</c:v>
                </c:pt>
                <c:pt idx="23">
                  <c:v>24/06/2018</c:v>
                </c:pt>
                <c:pt idx="24">
                  <c:v>25/06/2018</c:v>
                </c:pt>
                <c:pt idx="25">
                  <c:v>26/06/2018</c:v>
                </c:pt>
                <c:pt idx="26">
                  <c:v>27/06/2018</c:v>
                </c:pt>
                <c:pt idx="27">
                  <c:v>28/06/2018</c:v>
                </c:pt>
                <c:pt idx="28">
                  <c:v>29/06/2018</c:v>
                </c:pt>
                <c:pt idx="29">
                  <c:v>30/06/2018</c:v>
                </c:pt>
              </c:strCache>
            </c:str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229939</c:v>
                </c:pt>
                <c:pt idx="1">
                  <c:v>230012</c:v>
                </c:pt>
                <c:pt idx="2">
                  <c:v>230108</c:v>
                </c:pt>
                <c:pt idx="3">
                  <c:v>230218</c:v>
                </c:pt>
                <c:pt idx="4">
                  <c:v>230312</c:v>
                </c:pt>
                <c:pt idx="5">
                  <c:v>230394</c:v>
                </c:pt>
                <c:pt idx="6">
                  <c:v>230482</c:v>
                </c:pt>
                <c:pt idx="7">
                  <c:v>230613</c:v>
                </c:pt>
                <c:pt idx="8">
                  <c:v>230729</c:v>
                </c:pt>
                <c:pt idx="9">
                  <c:v>230841</c:v>
                </c:pt>
                <c:pt idx="10">
                  <c:v>230950</c:v>
                </c:pt>
                <c:pt idx="11">
                  <c:v>231011</c:v>
                </c:pt>
                <c:pt idx="12">
                  <c:v>231083</c:v>
                </c:pt>
                <c:pt idx="13">
                  <c:v>231388</c:v>
                </c:pt>
                <c:pt idx="14">
                  <c:v>231656</c:v>
                </c:pt>
                <c:pt idx="15">
                  <c:v>231901</c:v>
                </c:pt>
                <c:pt idx="16">
                  <c:v>232124</c:v>
                </c:pt>
                <c:pt idx="17">
                  <c:v>232340</c:v>
                </c:pt>
                <c:pt idx="18">
                  <c:v>232538</c:v>
                </c:pt>
                <c:pt idx="19">
                  <c:v>232789</c:v>
                </c:pt>
                <c:pt idx="20">
                  <c:v>233024</c:v>
                </c:pt>
                <c:pt idx="21">
                  <c:v>233223</c:v>
                </c:pt>
                <c:pt idx="22">
                  <c:v>233459</c:v>
                </c:pt>
                <c:pt idx="23">
                  <c:v>233746</c:v>
                </c:pt>
                <c:pt idx="24">
                  <c:v>234056</c:v>
                </c:pt>
                <c:pt idx="25">
                  <c:v>233670</c:v>
                </c:pt>
                <c:pt idx="26">
                  <c:v>233933</c:v>
                </c:pt>
                <c:pt idx="27">
                  <c:v>234061</c:v>
                </c:pt>
                <c:pt idx="28">
                  <c:v>234203</c:v>
                </c:pt>
                <c:pt idx="29">
                  <c:v>234311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60F-4057-83F6-076E203C13B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@alaantv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1/6/2018</c:v>
                </c:pt>
                <c:pt idx="1">
                  <c:v>2/6/2018</c:v>
                </c:pt>
                <c:pt idx="2">
                  <c:v>3/6/2018</c:v>
                </c:pt>
                <c:pt idx="3">
                  <c:v>4/6/2018</c:v>
                </c:pt>
                <c:pt idx="4">
                  <c:v>5/6/2018</c:v>
                </c:pt>
                <c:pt idx="5">
                  <c:v>6/6/2018</c:v>
                </c:pt>
                <c:pt idx="6">
                  <c:v>7/6/2018</c:v>
                </c:pt>
                <c:pt idx="7">
                  <c:v>8/6/2018</c:v>
                </c:pt>
                <c:pt idx="8">
                  <c:v>9/6/2018</c:v>
                </c:pt>
                <c:pt idx="9">
                  <c:v>10/6/2018</c:v>
                </c:pt>
                <c:pt idx="10">
                  <c:v>11/6/2018</c:v>
                </c:pt>
                <c:pt idx="11">
                  <c:v>12/6/2018</c:v>
                </c:pt>
                <c:pt idx="12">
                  <c:v>13/06/2018</c:v>
                </c:pt>
                <c:pt idx="13">
                  <c:v>14/06/2018</c:v>
                </c:pt>
                <c:pt idx="14">
                  <c:v>15/06/2018</c:v>
                </c:pt>
                <c:pt idx="15">
                  <c:v>16/06/2018</c:v>
                </c:pt>
                <c:pt idx="16">
                  <c:v>17/06/2018</c:v>
                </c:pt>
                <c:pt idx="17">
                  <c:v>18/06/2018</c:v>
                </c:pt>
                <c:pt idx="18">
                  <c:v>19/06/2018</c:v>
                </c:pt>
                <c:pt idx="19">
                  <c:v>20/06/2018</c:v>
                </c:pt>
                <c:pt idx="20">
                  <c:v>21/06/2018</c:v>
                </c:pt>
                <c:pt idx="21">
                  <c:v>22/06/2018</c:v>
                </c:pt>
                <c:pt idx="22">
                  <c:v>23/06/2018</c:v>
                </c:pt>
                <c:pt idx="23">
                  <c:v>24/06/2018</c:v>
                </c:pt>
                <c:pt idx="24">
                  <c:v>25/06/2018</c:v>
                </c:pt>
                <c:pt idx="25">
                  <c:v>26/06/2018</c:v>
                </c:pt>
                <c:pt idx="26">
                  <c:v>27/06/2018</c:v>
                </c:pt>
                <c:pt idx="27">
                  <c:v>28/06/2018</c:v>
                </c:pt>
                <c:pt idx="28">
                  <c:v>29/06/2018</c:v>
                </c:pt>
                <c:pt idx="29">
                  <c:v>30/06/2018</c:v>
                </c:pt>
              </c:strCache>
            </c:str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54707</c:v>
                </c:pt>
                <c:pt idx="1">
                  <c:v>54717</c:v>
                </c:pt>
                <c:pt idx="2">
                  <c:v>54730</c:v>
                </c:pt>
                <c:pt idx="3">
                  <c:v>54748</c:v>
                </c:pt>
                <c:pt idx="4">
                  <c:v>54759</c:v>
                </c:pt>
                <c:pt idx="5">
                  <c:v>54763</c:v>
                </c:pt>
                <c:pt idx="6">
                  <c:v>54773</c:v>
                </c:pt>
                <c:pt idx="7">
                  <c:v>54787</c:v>
                </c:pt>
                <c:pt idx="8">
                  <c:v>54800</c:v>
                </c:pt>
                <c:pt idx="9">
                  <c:v>54821</c:v>
                </c:pt>
                <c:pt idx="10">
                  <c:v>54833</c:v>
                </c:pt>
                <c:pt idx="11">
                  <c:v>54835</c:v>
                </c:pt>
                <c:pt idx="12">
                  <c:v>54855</c:v>
                </c:pt>
                <c:pt idx="13">
                  <c:v>54866</c:v>
                </c:pt>
                <c:pt idx="14">
                  <c:v>54878</c:v>
                </c:pt>
                <c:pt idx="15">
                  <c:v>54904</c:v>
                </c:pt>
                <c:pt idx="16">
                  <c:v>54914</c:v>
                </c:pt>
                <c:pt idx="17">
                  <c:v>54932</c:v>
                </c:pt>
                <c:pt idx="18">
                  <c:v>54941</c:v>
                </c:pt>
                <c:pt idx="19">
                  <c:v>54945</c:v>
                </c:pt>
                <c:pt idx="20">
                  <c:v>54951</c:v>
                </c:pt>
                <c:pt idx="21">
                  <c:v>54958</c:v>
                </c:pt>
                <c:pt idx="22">
                  <c:v>54962</c:v>
                </c:pt>
                <c:pt idx="23">
                  <c:v>54967</c:v>
                </c:pt>
                <c:pt idx="24">
                  <c:v>54979</c:v>
                </c:pt>
                <c:pt idx="25">
                  <c:v>55007</c:v>
                </c:pt>
                <c:pt idx="26">
                  <c:v>55024</c:v>
                </c:pt>
                <c:pt idx="27">
                  <c:v>55037</c:v>
                </c:pt>
                <c:pt idx="28">
                  <c:v>55049</c:v>
                </c:pt>
                <c:pt idx="29">
                  <c:v>55058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60F-4057-83F6-076E203C13B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@Khalejiatv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1/6/2018</c:v>
                </c:pt>
                <c:pt idx="1">
                  <c:v>2/6/2018</c:v>
                </c:pt>
                <c:pt idx="2">
                  <c:v>3/6/2018</c:v>
                </c:pt>
                <c:pt idx="3">
                  <c:v>4/6/2018</c:v>
                </c:pt>
                <c:pt idx="4">
                  <c:v>5/6/2018</c:v>
                </c:pt>
                <c:pt idx="5">
                  <c:v>6/6/2018</c:v>
                </c:pt>
                <c:pt idx="6">
                  <c:v>7/6/2018</c:v>
                </c:pt>
                <c:pt idx="7">
                  <c:v>8/6/2018</c:v>
                </c:pt>
                <c:pt idx="8">
                  <c:v>9/6/2018</c:v>
                </c:pt>
                <c:pt idx="9">
                  <c:v>10/6/2018</c:v>
                </c:pt>
                <c:pt idx="10">
                  <c:v>11/6/2018</c:v>
                </c:pt>
                <c:pt idx="11">
                  <c:v>12/6/2018</c:v>
                </c:pt>
                <c:pt idx="12">
                  <c:v>13/06/2018</c:v>
                </c:pt>
                <c:pt idx="13">
                  <c:v>14/06/2018</c:v>
                </c:pt>
                <c:pt idx="14">
                  <c:v>15/06/2018</c:v>
                </c:pt>
                <c:pt idx="15">
                  <c:v>16/06/2018</c:v>
                </c:pt>
                <c:pt idx="16">
                  <c:v>17/06/2018</c:v>
                </c:pt>
                <c:pt idx="17">
                  <c:v>18/06/2018</c:v>
                </c:pt>
                <c:pt idx="18">
                  <c:v>19/06/2018</c:v>
                </c:pt>
                <c:pt idx="19">
                  <c:v>20/06/2018</c:v>
                </c:pt>
                <c:pt idx="20">
                  <c:v>21/06/2018</c:v>
                </c:pt>
                <c:pt idx="21">
                  <c:v>22/06/2018</c:v>
                </c:pt>
                <c:pt idx="22">
                  <c:v>23/06/2018</c:v>
                </c:pt>
                <c:pt idx="23">
                  <c:v>24/06/2018</c:v>
                </c:pt>
                <c:pt idx="24">
                  <c:v>25/06/2018</c:v>
                </c:pt>
                <c:pt idx="25">
                  <c:v>26/06/2018</c:v>
                </c:pt>
                <c:pt idx="26">
                  <c:v>27/06/2018</c:v>
                </c:pt>
                <c:pt idx="27">
                  <c:v>28/06/2018</c:v>
                </c:pt>
                <c:pt idx="28">
                  <c:v>29/06/2018</c:v>
                </c:pt>
                <c:pt idx="29">
                  <c:v>30/06/2018</c:v>
                </c:pt>
              </c:strCache>
            </c:str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1183255</c:v>
                </c:pt>
                <c:pt idx="1">
                  <c:v>1183327</c:v>
                </c:pt>
                <c:pt idx="2">
                  <c:v>1183457</c:v>
                </c:pt>
                <c:pt idx="3">
                  <c:v>1183340</c:v>
                </c:pt>
                <c:pt idx="4">
                  <c:v>1182654</c:v>
                </c:pt>
                <c:pt idx="5">
                  <c:v>1182798</c:v>
                </c:pt>
                <c:pt idx="6">
                  <c:v>1182892</c:v>
                </c:pt>
                <c:pt idx="7">
                  <c:v>1185753</c:v>
                </c:pt>
                <c:pt idx="8">
                  <c:v>1185904</c:v>
                </c:pt>
                <c:pt idx="9">
                  <c:v>1186062</c:v>
                </c:pt>
                <c:pt idx="10">
                  <c:v>1186172</c:v>
                </c:pt>
                <c:pt idx="11">
                  <c:v>1186337</c:v>
                </c:pt>
                <c:pt idx="12">
                  <c:v>1183659</c:v>
                </c:pt>
                <c:pt idx="13">
                  <c:v>1183751</c:v>
                </c:pt>
                <c:pt idx="14">
                  <c:v>1183775</c:v>
                </c:pt>
                <c:pt idx="15">
                  <c:v>1183829</c:v>
                </c:pt>
                <c:pt idx="16">
                  <c:v>1183838</c:v>
                </c:pt>
                <c:pt idx="17">
                  <c:v>1183901</c:v>
                </c:pt>
                <c:pt idx="18">
                  <c:v>1184008</c:v>
                </c:pt>
                <c:pt idx="19">
                  <c:v>1184059</c:v>
                </c:pt>
                <c:pt idx="20">
                  <c:v>1184111</c:v>
                </c:pt>
                <c:pt idx="21">
                  <c:v>1184310</c:v>
                </c:pt>
                <c:pt idx="22">
                  <c:v>1184600</c:v>
                </c:pt>
                <c:pt idx="23">
                  <c:v>1184679</c:v>
                </c:pt>
                <c:pt idx="24">
                  <c:v>1184689</c:v>
                </c:pt>
                <c:pt idx="25">
                  <c:v>1184705</c:v>
                </c:pt>
                <c:pt idx="26">
                  <c:v>1184719</c:v>
                </c:pt>
                <c:pt idx="27">
                  <c:v>1184710</c:v>
                </c:pt>
                <c:pt idx="28">
                  <c:v>1184726</c:v>
                </c:pt>
                <c:pt idx="29">
                  <c:v>1184686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60F-4057-83F6-076E203C13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423320"/>
        <c:axId val="169303328"/>
      </c:lineChart>
      <c:catAx>
        <c:axId val="335423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303328"/>
        <c:crosses val="autoZero"/>
        <c:auto val="1"/>
        <c:lblAlgn val="ctr"/>
        <c:lblOffset val="100"/>
        <c:noMultiLvlLbl val="0"/>
      </c:catAx>
      <c:valAx>
        <c:axId val="16930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23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F9F5D-18C8-453D-A681-58560BD92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 AAN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DF1DEF-FA30-4260-9B98-0C99C49B5F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40867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9D72F-6D17-4EFA-9F02-98E2BF7CBB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01/06/2018 - 30/06/2018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1B1E0-4306-48E2-8B90-3C6E02BA7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3780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Total | AL AAN TV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AL AAN TV</dc:title>
  <dc:creator>Administrator</dc:creator>
  <cp:lastModifiedBy>Administrator</cp:lastModifiedBy>
  <cp:revision>1</cp:revision>
  <dcterms:created xsi:type="dcterms:W3CDTF">2018-07-02T10:19:37Z</dcterms:created>
  <dcterms:modified xsi:type="dcterms:W3CDTF">2018-07-02T10:19:44Z</dcterms:modified>
</cp:coreProperties>
</file>