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CD924-322B-4D35-9462-B3923CEC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CD6F5-99AB-45F3-961A-3CE3AD329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23579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28611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6533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9078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8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8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@AudiMiddleEast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76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9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@hassan_Jiffry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05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@weendnyti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12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@Dodooq8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0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@dmfreelancer1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35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@zmanalagb5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5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0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@Aziz_Baron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431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58D66-915C-406B-8DC0-9689C0C09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25/06/2018 - 01/07/2018</a:t>
            </a:r>
          </a:p>
        </p:txBody>
      </p:sp>
    </p:spTree>
    <p:extLst>
      <p:ext uri="{BB962C8B-B14F-4D97-AF65-F5344CB8AC3E}">
        <p14:creationId xmlns:p14="http://schemas.microsoft.com/office/powerpoint/2010/main" val="331698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7BBC1-3DAA-43C2-BFC5-E6EEC7291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8CDA6-EE37-41B4-AFCC-41C1BD9B7E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0704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70775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916078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597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37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@HEsahli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70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@Azoz5azoz5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6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@mousabata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25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@salemalhusseni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49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@9LapEYUoN7X70l8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84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@yasmeen_1452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51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@AaBb90118173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20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@bandar22n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08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@fozep8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3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@audi_tyu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761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F9428-130B-4B75-AD1D-87C43E7F4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25/06/2018 - 01/07/2018</a:t>
            </a:r>
          </a:p>
        </p:txBody>
      </p:sp>
    </p:spTree>
    <p:extLst>
      <p:ext uri="{BB962C8B-B14F-4D97-AF65-F5344CB8AC3E}">
        <p14:creationId xmlns:p14="http://schemas.microsoft.com/office/powerpoint/2010/main" val="3519085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661DD-826E-4978-A842-01F5FFF3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3FF11-FA15-4F37-A454-A410CC9BA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4123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69949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78303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876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89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68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@DVisualized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8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@FreshSpares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83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@TLNAAUTOEXPORTS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40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@ahmad_cheldavi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98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DC2BB-B22C-4EA8-9F9F-64DAE7D63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25/06/2018 - 01/07/2018</a:t>
            </a:r>
          </a:p>
        </p:txBody>
      </p:sp>
    </p:spTree>
    <p:extLst>
      <p:ext uri="{BB962C8B-B14F-4D97-AF65-F5344CB8AC3E}">
        <p14:creationId xmlns:p14="http://schemas.microsoft.com/office/powerpoint/2010/main" val="885847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2018-07-02T08:39:33Z</dcterms:created>
  <dcterms:modified xsi:type="dcterms:W3CDTF">2018-07-02T08:40:12Z</dcterms:modified>
</cp:coreProperties>
</file>