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5E152-C28D-4B42-AFFB-5977A6149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85A60-EE5B-4F84-BA63-60691BFC27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315588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412035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09205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2729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25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84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@SAlmlaifi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4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@dmfreelancer1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1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@GadioOumoul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@HyundaiKuwait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66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@guilher49665623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@HyundaiKuwait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03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@MO7X__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2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@1995AMS_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48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57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@BNBoodai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32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@motabi3_99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25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984C6-1A28-4C6C-931F-A0C411395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25/06/2018 - 01/07/2018</a:t>
            </a:r>
          </a:p>
        </p:txBody>
      </p:sp>
    </p:spTree>
    <p:extLst>
      <p:ext uri="{BB962C8B-B14F-4D97-AF65-F5344CB8AC3E}">
        <p14:creationId xmlns:p14="http://schemas.microsoft.com/office/powerpoint/2010/main" val="323161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CA27B-05A5-4AE7-BD19-5B85741B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B2D607-9AAE-495F-ADA4-2265A38946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538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02560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95563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0350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1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@abdulaalrami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5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@hassoon54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7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@khalid_dahoul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07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@RidhaBennacer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7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@Blaugrani_q8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34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@badranalm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55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@fahad3_q8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22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@Normandi76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73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34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@Ms_i85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686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01F73-B2B2-43FB-8D36-548CB55D1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25/06/2018 - 01/07/2018</a:t>
            </a:r>
          </a:p>
        </p:txBody>
      </p:sp>
    </p:spTree>
    <p:extLst>
      <p:ext uri="{BB962C8B-B14F-4D97-AF65-F5344CB8AC3E}">
        <p14:creationId xmlns:p14="http://schemas.microsoft.com/office/powerpoint/2010/main" val="3361218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AF0D-1277-430D-ACE5-428761965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EFDA7B-BD05-45A7-84AC-2CB784BC3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774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186197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69853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41738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05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@badryaalansary1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34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@newmohmed101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01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@Dablick_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55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@Faizasaleh9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38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43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33CC9-2C36-427E-AEEC-7B67E440E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25/06/2018 - 01/07/2018</a:t>
            </a:r>
          </a:p>
        </p:txBody>
      </p:sp>
    </p:spTree>
    <p:extLst>
      <p:ext uri="{BB962C8B-B14F-4D97-AF65-F5344CB8AC3E}">
        <p14:creationId xmlns:p14="http://schemas.microsoft.com/office/powerpoint/2010/main" val="2032320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2018-07-02T07:36:44Z</dcterms:created>
  <dcterms:modified xsi:type="dcterms:W3CDTF">2018-07-02T07:37:22Z</dcterms:modified>
</cp:coreProperties>
</file>