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F8C2F-A519-4626-A3B2-BB559EF34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FD8F23-6B3F-432C-A188-BACCF3D4A1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40645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79505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38013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14344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99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42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@Yus144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6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@zyazigi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46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@mosaalfifi1389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16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@mustafa_agha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91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@fanz_narjes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06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@v7THSJ32vhOcTeU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92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@Maiobeid_kh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(1), 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76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@TaghridAlhowish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619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@ElhiUnRAGUJfaFK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558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2ADCB-3777-497B-8F61-233923C7C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21/06/2018 - 27/06/2018</a:t>
            </a:r>
          </a:p>
        </p:txBody>
      </p:sp>
    </p:spTree>
    <p:extLst>
      <p:ext uri="{BB962C8B-B14F-4D97-AF65-F5344CB8AC3E}">
        <p14:creationId xmlns:p14="http://schemas.microsoft.com/office/powerpoint/2010/main" val="1454777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50004-D674-4064-AB65-66F7F454F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BE21C6-19ED-46CE-8F92-3CF6D513DF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1747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137142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04593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3922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09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@Nawal021292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816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@EngOmarAlQudah1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51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@FKarsheh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754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@rAgdahmohj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16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@Fatma348995161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287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@HussamOudat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30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@Nizar_hossin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48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@DrBaderN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17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086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@Memories_am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36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579D4-6923-409A-9DBB-A0D52AF65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21/06/2018 - 27/06/2018</a:t>
            </a:r>
          </a:p>
        </p:txBody>
      </p:sp>
    </p:spTree>
    <p:extLst>
      <p:ext uri="{BB962C8B-B14F-4D97-AF65-F5344CB8AC3E}">
        <p14:creationId xmlns:p14="http://schemas.microsoft.com/office/powerpoint/2010/main" val="516402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79E32-A4CB-46B9-B645-B1B60F9A4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9B757C-E2DD-4A58-A508-52C8DD1F30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6501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948215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368895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29857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666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@Abood_Zeroo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25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@mbc____9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16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@ND132cCOVjycg5P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802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@aCH2jEghAhy7O9B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555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@FIbrahi1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789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7D7A0-2A6D-4308-83B4-5B50BF027F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21/06/2018 - 27/06/2018</a:t>
            </a:r>
          </a:p>
        </p:txBody>
      </p:sp>
    </p:spTree>
    <p:extLst>
      <p:ext uri="{BB962C8B-B14F-4D97-AF65-F5344CB8AC3E}">
        <p14:creationId xmlns:p14="http://schemas.microsoft.com/office/powerpoint/2010/main" val="1122492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2018-06-27T12:56:56Z</dcterms:created>
  <dcterms:modified xsi:type="dcterms:W3CDTF">2018-06-27T12:57:34Z</dcterms:modified>
</cp:coreProperties>
</file>