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70BB3-FB76-472E-AD69-32F92A877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| al ordon al yawm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CD936E-90E5-409B-867E-44A2DC132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9009722"/>
              </p:ext>
            </p:extLst>
          </p:nvPr>
        </p:nvGraphicFramePr>
        <p:xfrm>
          <a:off x="457200" y="1731963"/>
          <a:ext cx="8229600" cy="227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69644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49217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72206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24638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636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09689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08263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04172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6938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3571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02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MBC1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19348447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13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Roya - </a:t>
                      </a:r>
                      <a:r>
                        <a:rPr lang="ar-AE" sz="1000"/>
                        <a:t>رؤيا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430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الأردن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61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مؤسسة الإذاعة والتلفزيون الأردنية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05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وكالة الحقيقة الدولية الاخبارية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274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BAFCE-CD14-4A30-A727-06690D1262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21/06/2018 - 27/06/2018</a:t>
            </a:r>
          </a:p>
        </p:txBody>
      </p:sp>
    </p:spTree>
    <p:extLst>
      <p:ext uri="{BB962C8B-B14F-4D97-AF65-F5344CB8AC3E}">
        <p14:creationId xmlns:p14="http://schemas.microsoft.com/office/powerpoint/2010/main" val="7935213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Overview | al ordon al yawm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| al ordon al yawm</dc:title>
  <dc:creator>Administrator</dc:creator>
  <cp:lastModifiedBy>Administrator</cp:lastModifiedBy>
  <cp:revision>1</cp:revision>
  <dcterms:created xsi:type="dcterms:W3CDTF">2018-06-27T08:55:49Z</dcterms:created>
  <dcterms:modified xsi:type="dcterms:W3CDTF">2018-06-27T08:56:02Z</dcterms:modified>
</cp:coreProperties>
</file>