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31574-05BA-437F-9CBE-09366F5A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8E36C-08AC-4436-9DF7-669FBF68E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42268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94231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0124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7058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6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@lzlll6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(57), @Mobily (6),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64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(21), @Mobily (16), @ZainKSA (18), @Virginmobileksa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1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(37), @Mobily (7),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08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@T_alharbi19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1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@m_s_aldhalaan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89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@asd41414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(28), @Mobily (7),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6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@af_mic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(32), @Mobily (2),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75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@_al_otaibi_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94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@mohbt123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5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@A_21_iS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65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0DBA5-84BF-4E76-BC63-2AAD12458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226341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FAC3B-F509-42B7-AB46-BD9E2BCF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0C744C-880D-40FD-AAB6-BF9282AD3C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008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49938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58006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197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20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@0550984827hh79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9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@ss21121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(22), @Mobily (4),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62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@e_pz4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84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@gh78395890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(6),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38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@yshmo1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@ZainKSA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8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@Sara16442799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1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@siirxi1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24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@ea11352280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(6),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79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@thadakl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8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@saskoha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532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0C3B9-3B8A-4D76-9679-4EF2D2416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18937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D9F53-7546-419E-9F7C-F309620FE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6C3BB-05E0-472A-A6ED-B12017C88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097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6485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3609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1183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4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@lebaraksa1755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@LebaraKSA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75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@sami_209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98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3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@abnabidel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(5), @ZainKSA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26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836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4CE85-1030-439B-8A3D-862E1CE4E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20/06/2018 - 26/06/2018</a:t>
            </a:r>
          </a:p>
        </p:txBody>
      </p:sp>
    </p:spTree>
    <p:extLst>
      <p:ext uri="{BB962C8B-B14F-4D97-AF65-F5344CB8AC3E}">
        <p14:creationId xmlns:p14="http://schemas.microsoft.com/office/powerpoint/2010/main" val="3297936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Zain KSA - 1 of 3</vt:lpstr>
      <vt:lpstr>Twitter Key Influencers | Zain KSA - 2 of 3</vt:lpstr>
      <vt:lpstr>Twitter Key Influencers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Zain KSA - 1 of 3</dc:title>
  <dc:creator>Administrator</dc:creator>
  <cp:lastModifiedBy>Administrator</cp:lastModifiedBy>
  <cp:revision>1</cp:revision>
  <dcterms:created xsi:type="dcterms:W3CDTF">2018-06-27T08:13:16Z</dcterms:created>
  <dcterms:modified xsi:type="dcterms:W3CDTF">2018-06-27T08:13:55Z</dcterms:modified>
</cp:coreProperties>
</file>