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B487C-7EB8-4104-BDF4-905D747C7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Kuwait Radio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E76CBD-57D2-426C-AD45-E5FFCBDDA5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6295900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9703683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7967200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4790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505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@2202_qatar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(285)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7064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@shoshoahmad14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(277)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8412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@DpnL6lvd5IaSje7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(207)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20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@_asmaa011_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(181)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97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@RazazAbdulla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(171)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2193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@bd5ch5aQacfEyP7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(167)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4339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@batola_almosawi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(160)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2311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@rrrav9_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(154)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050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@teachernoorita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(144)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650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@F07Tiger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4163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9D20D3-7AD9-43E6-AED8-73A032A66B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20/06/2018 - 26/06/2018</a:t>
            </a:r>
          </a:p>
        </p:txBody>
      </p:sp>
    </p:spTree>
    <p:extLst>
      <p:ext uri="{BB962C8B-B14F-4D97-AF65-F5344CB8AC3E}">
        <p14:creationId xmlns:p14="http://schemas.microsoft.com/office/powerpoint/2010/main" val="5905361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1BD50-303F-47C2-8922-2E42B998B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Kuwait Radio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1CB5A7-369F-45C5-9AEA-7CC796ADF1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27024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7074085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9526199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205634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5444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@azizsss2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753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@1212_mem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6526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@CPAPdB8nPywAnOe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970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@shorroqas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(3), @YaMsh3L (118)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3961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@modz_ms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5081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@rUP0CRQrxrwQ2GI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(105)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1827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@RababAh78561032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(93)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591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@ragoo__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(88)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038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@george19934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(84)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862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@No0ory1416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(83)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62460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018E0C-E6C1-45E2-9B9D-1243778689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20/06/2018 - 26/06/2018</a:t>
            </a:r>
          </a:p>
        </p:txBody>
      </p:sp>
    </p:spTree>
    <p:extLst>
      <p:ext uri="{BB962C8B-B14F-4D97-AF65-F5344CB8AC3E}">
        <p14:creationId xmlns:p14="http://schemas.microsoft.com/office/powerpoint/2010/main" val="4566661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BB60F-6185-4320-9945-9C7E9623E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Kuwait Radio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2B1066-9839-4D20-8F74-7DE6628C4F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21733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5443051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4815674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029629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8444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@wahabi1977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(80)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400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@someoneee04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(79)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938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@Broonzh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(78)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4327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@ro0o7asoom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(77)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922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@angel_Ghaido5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(73)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71758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77E85F-248A-4105-8303-A7F6673196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20/06/2018 - 26/06/2018</a:t>
            </a:r>
          </a:p>
        </p:txBody>
      </p:sp>
    </p:spTree>
    <p:extLst>
      <p:ext uri="{BB962C8B-B14F-4D97-AF65-F5344CB8AC3E}">
        <p14:creationId xmlns:p14="http://schemas.microsoft.com/office/powerpoint/2010/main" val="20404321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269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Kuwait Radio - 1 of 3</vt:lpstr>
      <vt:lpstr>Twitter Key Influencers | Kuwait Radio - 2 of 3</vt:lpstr>
      <vt:lpstr>Twitter Key Influencers | Kuwait Radio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Kuwait Radio - 1 of 3</dc:title>
  <dc:creator>Administrator</dc:creator>
  <cp:lastModifiedBy>Administrator</cp:lastModifiedBy>
  <cp:revision>1</cp:revision>
  <dcterms:created xsi:type="dcterms:W3CDTF">2018-06-26T13:43:13Z</dcterms:created>
  <dcterms:modified xsi:type="dcterms:W3CDTF">2018-06-26T13:43:51Z</dcterms:modified>
</cp:coreProperties>
</file>