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CDFD4-31D0-4A83-97D5-15EF702EC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7D8356-12DB-4779-8FF0-78B984B66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533331"/>
              </p:ext>
            </p:extLst>
          </p:nvPr>
        </p:nvGraphicFramePr>
        <p:xfrm>
          <a:off x="457200" y="1731963"/>
          <a:ext cx="82296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37057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96513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1466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3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(110), @AlraiMediaGroup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03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(46), @aljarida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03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(29), @aljarida (24), @alqabas (43),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6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(12), @aljarida (11), @alqabas (27),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85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(8), @aljarida (16), @alqabas (12),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33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(23), @alqabas (12),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7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@dmfreelancer1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16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(22), @aljarida (6), @alqabas (2),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128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1F3A8-7D3E-4ED8-8F8E-FD21EB133A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413319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2D8C-FBB4-4DCE-B760-62562653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FF2E3D-1B22-47EA-B07E-ACE1FD607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816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186592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58851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0530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34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(17), @aljarida (9), @alqabas (9),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25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(14), @aljarida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32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@zakiya74541994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@alqabas (12),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19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@ehabetify901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98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@naifalayoub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@aljarida (4), @alqabas (7),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1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@1987itali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9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@m_elhusseiny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45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@eng_abdulkarim4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@aljarida (1), @alqabas (14),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44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@umjfb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55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@Aa123123420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(7), @alqabas (8),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658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767AA-5D42-465F-BDEA-672AEF56D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420714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4CC2F-28B0-4977-A9E9-58FC4DF2C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D393C-A0B0-43E7-BE73-26C7384572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61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33895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65935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85965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99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@qkwqaSuxOVlws7g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88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@NahisAlanzi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(4), @aljarida (8), @alqabas (3),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50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@alqabas (6),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2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39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@gh1234568901234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@aljarida (9), @alqabas (3),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68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@hashem_alrefai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(11), @alqabas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278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152D0-AFF7-4B58-B2CD-42788C628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3455376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2018-06-26T12:17:47Z</dcterms:created>
  <dcterms:modified xsi:type="dcterms:W3CDTF">2018-06-26T12:18:25Z</dcterms:modified>
</cp:coreProperties>
</file>