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205B2-28D1-41C5-BE52-301B79E0B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3EBB8-4F4D-43A8-9F90-131DAB130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545700"/>
              </p:ext>
            </p:extLst>
          </p:nvPr>
        </p:nvGraphicFramePr>
        <p:xfrm>
          <a:off x="457200" y="1731963"/>
          <a:ext cx="8229600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16347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90682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3394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7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@khalafali22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13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1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@tureky14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81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@haider_alomran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@Gulf_Bank (3), @Bankboubyan (3), @warbabank (3), @ALTijariCBK (3),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71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@2CG6wR72icEl91D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56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9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90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@2017Kwt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(4),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06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@Mashael90019678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31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@lf11l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163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559B-9CB6-4BFE-A805-3AC350192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647846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C555C-8B56-47F9-8AA7-7FEAF97AD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6CCA2-AA22-443D-A107-A15C470D0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9478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62401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7005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8681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67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@om_mohammed366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42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@khaled_alnoaman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77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@theDalali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2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@Life____Fitness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97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@hsZlxYUOekpIMAZ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(1), @Bankboubyan (1), @warbabank (1),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22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@Asmaniaaa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(1), @warbabank (1), @ALTijariCBK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2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@MarramAlG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3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@00_fm_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33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@Gulf_Bank (1),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98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EA0BE-21F9-4590-B8BC-8407676EA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2495737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DA27-5B8E-4047-8ADD-B24FD8F5C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620244-94FF-45A2-A980-E9BBFD7276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144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17916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98398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574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87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@iishrx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63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@drobk29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2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@samehadly20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00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@kh_abuwaleed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00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@aboayedd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18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@aljmyjmy6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666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503CC-6164-482E-9D18-5E5278562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4175493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2018-06-25T13:32:27Z</dcterms:created>
  <dcterms:modified xsi:type="dcterms:W3CDTF">2018-06-25T13:33:06Z</dcterms:modified>
</cp:coreProperties>
</file>