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9777-6C9A-4387-834A-5C5FE581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79D07-7BC0-4A12-A5E0-4C8481A93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4081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9299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6391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93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76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@Aziz_Baron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0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62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2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@AlMashhoud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8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@CADILLAC_NEWSS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@gK6nW18J9oxSU8N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17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@sara_f_almulhim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1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4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@A_S_Alhussainan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4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@3asheq_alfearh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11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694D5-5AE6-47D1-AE7F-ADEE2F57E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80388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268CE-3365-4FBB-9831-4F835D76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70EA6-522F-4072-9E5A-A51065AC7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46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8714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64268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7425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9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7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2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@AbuTham32465544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@fenomenoR92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0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@Khutso24856440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76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@ngwako_SM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8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@Sarah_AlSayegh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0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@Naelalawadhi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7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@Frizend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3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@Ryu_181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57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D9813-3678-4CD9-B99C-82ECDE1B3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250772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1EA2-5517-45D3-9139-394AFD073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78FF9-7FC7-4476-8582-021048BEC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32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7038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5135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3629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64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@albgare2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91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@Abdulrahmannori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4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@queen_aro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@Fatimatiya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2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@theaggressor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610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8AB8D-5B05-4C1B-83A7-DFB1D881E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3451126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2018-06-25T09:10:34Z</dcterms:created>
  <dcterms:modified xsi:type="dcterms:W3CDTF">2018-06-25T09:11:12Z</dcterms:modified>
</cp:coreProperties>
</file>