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1AC173-6757-49CF-999A-B7D4C1E9B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E38CAF8-200E-4177-B5A8-46748D55DA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3563969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07949986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679582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06514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237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6974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@Rajabab10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2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@jaberkw2016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19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@ksa20102011gma1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4857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@raftsalm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@Peugeot_ME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426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24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@gentleman657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262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@ArchadiaLeb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@NissanKwt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8667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@Emb201214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50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81618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BF6533-E9DA-484C-BC31-8E97C519ED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1436234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58245D-9C85-43E5-84CE-9AE8E6F773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044AC0-CB2E-435B-AAC8-4A78EA9568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6197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9896934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304361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515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69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@5Dec__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536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@afarouk_22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698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@Q8eteacher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6397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@beautynight12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0121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@Ahmed11994670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241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@Taramia36545445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58168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@kuwcars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685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@MnCX9gZM0B62770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855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@abdalla44958268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589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@a7lqU3V2IfYAkSd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1640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8AAACD-6BBD-4AEE-95A3-AD48CCADF9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33524089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8050BB-0AAB-41CC-B836-9F0BE7CF6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Automotive Core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42819B-3906-46EC-AF42-8D14E865FCD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73038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6270373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1031711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502464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0952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@MastarioMr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@Q8Kia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9077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@kw_mshd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@ChevroletKW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527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@author359qpbio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7296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@aymangamalomar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@ToyotaKw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4536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@wHBPnuspCKt0Dls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@FordAlghanim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5273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2E4752-A635-437E-860D-4628B27CFB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18/06/2018 - 24/06/2018</a:t>
            </a:r>
          </a:p>
        </p:txBody>
      </p:sp>
    </p:spTree>
    <p:extLst>
      <p:ext uri="{BB962C8B-B14F-4D97-AF65-F5344CB8AC3E}">
        <p14:creationId xmlns:p14="http://schemas.microsoft.com/office/powerpoint/2010/main" val="36882435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258</Words>
  <Application>Microsoft Office PowerPoint</Application>
  <PresentationFormat>On-screen Show (4:3)</PresentationFormat>
  <Paragraphs>89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Automotive Core - 1 of 3</vt:lpstr>
      <vt:lpstr>Twitter Key Influencers | Automotive Core - 2 of 3</vt:lpstr>
      <vt:lpstr>Twitter Key Influencers | Automotive Core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Automotive Core - 1 of 3</dc:title>
  <dc:creator>Administrator</dc:creator>
  <cp:lastModifiedBy>Administrator</cp:lastModifiedBy>
  <cp:revision>1</cp:revision>
  <dcterms:created xsi:type="dcterms:W3CDTF">2018-06-25T07:54:37Z</dcterms:created>
  <dcterms:modified xsi:type="dcterms:W3CDTF">2018-06-25T07:55:15Z</dcterms:modified>
</cp:coreProperties>
</file>