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0A57C-3AAA-48E5-9C9E-7073DF3F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97160-8850-47D5-A77C-24BBBA929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672421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33529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49727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560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46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87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@m8llt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8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@1tnmi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06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@s2hle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46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@ABDRAHMANKHORIJ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6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@at2th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89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@mosaalfifi1389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69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@M3rfa3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5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@Hokma2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2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@eventat_ksa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06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636FD-1999-4B2E-89D6-3CBC49397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14/06/2018 - 20/06/2018</a:t>
            </a:r>
          </a:p>
        </p:txBody>
      </p:sp>
    </p:spTree>
    <p:extLst>
      <p:ext uri="{BB962C8B-B14F-4D97-AF65-F5344CB8AC3E}">
        <p14:creationId xmlns:p14="http://schemas.microsoft.com/office/powerpoint/2010/main" val="2352308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F34BA-C15E-4846-B20A-01070782A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D85FF9-6B54-4CF6-953A-1DB1B775CF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259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05418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52362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14656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1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@NanoBishara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(19), @RoyaTV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92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@Barbod2030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96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@turki_zahrani1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68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@Awad_alfayadh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32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@Sabhan77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37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@ActorAs3d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98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@rahamah189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86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@MohammadAlHoti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71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@mustafa_agha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0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@alialgofaily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5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BE47C-F944-4CF5-AD6F-60E23E524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14/06/2018 - 20/06/2018</a:t>
            </a:r>
          </a:p>
        </p:txBody>
      </p:sp>
    </p:spTree>
    <p:extLst>
      <p:ext uri="{BB962C8B-B14F-4D97-AF65-F5344CB8AC3E}">
        <p14:creationId xmlns:p14="http://schemas.microsoft.com/office/powerpoint/2010/main" val="121349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AD622-D755-4823-B66E-638F0E2A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0AD6DF-5BC6-4974-9D96-82493EB71D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931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059945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4400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2636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33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@narjesalawami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@hak4aa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3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@hlal10alyzedi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00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@Ay8ona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85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@Sallyahmed_taim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957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E1C1A-EDD0-4278-89C8-8D4D3CDF8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14/06/2018 - 20/06/2018</a:t>
            </a:r>
          </a:p>
        </p:txBody>
      </p:sp>
    </p:spTree>
    <p:extLst>
      <p:ext uri="{BB962C8B-B14F-4D97-AF65-F5344CB8AC3E}">
        <p14:creationId xmlns:p14="http://schemas.microsoft.com/office/powerpoint/2010/main" val="29071938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2018-06-20T12:42:18Z</dcterms:created>
  <dcterms:modified xsi:type="dcterms:W3CDTF">2018-06-20T12:42:56Z</dcterms:modified>
</cp:coreProperties>
</file>