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D693-42CB-89B9-E96185287A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D693-42CB-89B9-E96185287A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D693-42CB-89B9-E96185287A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D693-42CB-89B9-E96185287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06144"/>
        <c:axId val="286306800"/>
      </c:lineChart>
      <c:catAx>
        <c:axId val="2863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06800"/>
        <c:crosses val="autoZero"/>
        <c:auto val="1"/>
        <c:lblAlgn val="ctr"/>
        <c:lblOffset val="100"/>
        <c:noMultiLvlLbl val="0"/>
      </c:catAx>
      <c:valAx>
        <c:axId val="28630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4BE5-D82F-48D9-8667-CB272D98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Kuwait Radio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CCBB4-5AF8-4DF3-A778-B88A4E87B6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133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B281C-4F02-425D-A40B-442BBBF2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13/06/2018 - 20/07/2018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144EA-BA3F-4CDB-AD61-12BBD79D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30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Kuwait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Kuwait Radio</dc:title>
  <dc:creator>Administrator</dc:creator>
  <cp:lastModifiedBy>Administrator</cp:lastModifiedBy>
  <cp:revision>1</cp:revision>
  <dcterms:created xsi:type="dcterms:W3CDTF">2018-06-20T07:12:18Z</dcterms:created>
  <dcterms:modified xsi:type="dcterms:W3CDTF">2018-06-20T07:12:25Z</dcterms:modified>
</cp:coreProperties>
</file>