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C292-4BBF-A48E-9160AD88045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C292-4BBF-A48E-9160AD88045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C292-4BBF-A48E-9160AD880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343800"/>
        <c:axId val="281344456"/>
      </c:barChart>
      <c:catAx>
        <c:axId val="28134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4456"/>
        <c:crosses val="autoZero"/>
        <c:auto val="1"/>
        <c:lblAlgn val="ctr"/>
        <c:lblOffset val="100"/>
        <c:noMultiLvlLbl val="0"/>
      </c:catAx>
      <c:valAx>
        <c:axId val="28134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4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D6486-6654-4B5E-B979-68C203313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Zain 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3BDC0-6C31-4EE8-AA08-2CE2E32509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754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24A969-BDEE-443B-852F-4F1D7184E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06/06/2018 - 12/06/2018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4D1BD-7E2A-4604-93F2-94E7B206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0554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Zain KSA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Zain KSA</dc:title>
  <dc:creator>Administrator</dc:creator>
  <cp:lastModifiedBy>Administrator</cp:lastModifiedBy>
  <cp:revision>1</cp:revision>
  <dcterms:created xsi:type="dcterms:W3CDTF">2018-06-12T13:58:31Z</dcterms:created>
  <dcterms:modified xsi:type="dcterms:W3CDTF">2018-06-12T13:58:36Z</dcterms:modified>
</cp:coreProperties>
</file>