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825</c:v>
                </c:pt>
                <c:pt idx="1">
                  <c:v>1081</c:v>
                </c:pt>
                <c:pt idx="2">
                  <c:v>1574</c:v>
                </c:pt>
                <c:pt idx="3">
                  <c:v>193</c:v>
                </c:pt>
                <c:pt idx="4">
                  <c:v>65</c:v>
                </c:pt>
                <c:pt idx="5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DD-4FD8-A3B3-FDE9BA7274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13</c:v>
                </c:pt>
                <c:pt idx="2">
                  <c:v>40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DD-4FD8-A3B3-FDE9BA7274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</c:v>
                </c:pt>
                <c:pt idx="1">
                  <c:v>7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DD-4FD8-A3B3-FDE9BA7274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DD-4FD8-A3B3-FDE9BA7274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DD-4FD8-A3B3-FDE9BA7274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DD-4FD8-A3B3-FDE9BA7274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115</c:v>
                </c:pt>
                <c:pt idx="1">
                  <c:v>270</c:v>
                </c:pt>
                <c:pt idx="2">
                  <c:v>373</c:v>
                </c:pt>
                <c:pt idx="3">
                  <c:v>169</c:v>
                </c:pt>
                <c:pt idx="4">
                  <c:v>6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DD-4FD8-A3B3-FDE9BA7274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STC الاتصالات السعودية Zain KSA</c:v>
                </c:pt>
                <c:pt idx="1">
                  <c:v>Mobily موبايلي</c:v>
                </c:pt>
                <c:pt idx="2">
                  <c:v>Zain KSA</c:v>
                </c:pt>
                <c:pt idx="3">
                  <c:v>Virgin Mobile KSA</c:v>
                </c:pt>
                <c:pt idx="4">
                  <c:v>Lebara Mobile KSA</c:v>
                </c:pt>
                <c:pt idx="5">
                  <c:v>FRiENDi mobile KSA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94</c:v>
                </c:pt>
                <c:pt idx="1">
                  <c:v>19</c:v>
                </c:pt>
                <c:pt idx="2">
                  <c:v>71</c:v>
                </c:pt>
                <c:pt idx="3">
                  <c:v>23</c:v>
                </c:pt>
                <c:pt idx="4">
                  <c:v>6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DD-4FD8-A3B3-FDE9BA727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397480"/>
        <c:axId val="333399448"/>
      </c:barChart>
      <c:catAx>
        <c:axId val="33339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99448"/>
        <c:crosses val="autoZero"/>
        <c:auto val="1"/>
        <c:lblAlgn val="ctr"/>
        <c:lblOffset val="100"/>
        <c:noMultiLvlLbl val="0"/>
      </c:catAx>
      <c:valAx>
        <c:axId val="33339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9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2245-45A9-40D5-9598-315BF4E9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96BE6D-5683-4A76-AA13-1E5F961C0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466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71FA6-86D1-481E-A1A9-05E95D6A6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06/06/2018 - 12/06/2018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4FE6E-8D6C-4966-A669-B0B7868F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58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Zain KSA</dc:title>
  <dc:creator>Administrator</dc:creator>
  <cp:lastModifiedBy>Administrator</cp:lastModifiedBy>
  <cp:revision>1</cp:revision>
  <dcterms:created xsi:type="dcterms:W3CDTF">2018-06-12T13:38:02Z</dcterms:created>
  <dcterms:modified xsi:type="dcterms:W3CDTF">2018-06-12T13:38:07Z</dcterms:modified>
</cp:coreProperties>
</file>