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@WatanNews</c:v>
                </c:pt>
                <c:pt idx="1">
                  <c:v>@AlraiMediaGroup</c:v>
                </c:pt>
                <c:pt idx="2">
                  <c:v>@aljarida</c:v>
                </c:pt>
                <c:pt idx="3">
                  <c:v>@alqabas</c:v>
                </c:pt>
                <c:pt idx="4">
                  <c:v>@AlAnba_News_KW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513</c:v>
                </c:pt>
                <c:pt idx="1">
                  <c:v>586</c:v>
                </c:pt>
                <c:pt idx="2">
                  <c:v>483</c:v>
                </c:pt>
                <c:pt idx="3">
                  <c:v>865</c:v>
                </c:pt>
                <c:pt idx="4">
                  <c:v>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95-4D93-AC93-551D1A0FA5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@WatanNews</c:v>
                </c:pt>
                <c:pt idx="1">
                  <c:v>@AlraiMediaGroup</c:v>
                </c:pt>
                <c:pt idx="2">
                  <c:v>@aljarida</c:v>
                </c:pt>
                <c:pt idx="3">
                  <c:v>@alqabas</c:v>
                </c:pt>
                <c:pt idx="4">
                  <c:v>@AlAnba_News_KW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13</c:v>
                </c:pt>
                <c:pt idx="1">
                  <c:v>0</c:v>
                </c:pt>
                <c:pt idx="2">
                  <c:v>1</c:v>
                </c:pt>
                <c:pt idx="3">
                  <c:v>6</c:v>
                </c:pt>
                <c:pt idx="4">
                  <c:v>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95-4D93-AC93-551D1A0FA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059216"/>
        <c:axId val="277772832"/>
      </c:barChart>
      <c:catAx>
        <c:axId val="28005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72832"/>
        <c:crosses val="autoZero"/>
        <c:auto val="1"/>
        <c:lblAlgn val="ctr"/>
        <c:lblOffset val="100"/>
        <c:noMultiLvlLbl val="0"/>
      </c:catAx>
      <c:valAx>
        <c:axId val="27777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5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9D053-7F96-4B7E-AEB9-FF3D5860E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Twitter Tweet Type Distribution | Al Jarida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6BDB8F-DAAB-4921-87B7-7A5A3884C2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0412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15344-9B80-4B28-BACC-7E7A5DAFF1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06/06/2018 - 12/06/2018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1D1F1-1ECC-41CE-B7E3-658BC0104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10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Tweet Type Distribution | Al Jarida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 | Al Jarida</dc:title>
  <dc:creator>Administrator</dc:creator>
  <cp:lastModifiedBy>Administrator</cp:lastModifiedBy>
  <cp:revision>1</cp:revision>
  <dcterms:created xsi:type="dcterms:W3CDTF">2018-06-12T11:47:49Z</dcterms:created>
  <dcterms:modified xsi:type="dcterms:W3CDTF">2018-06-12T11:47:54Z</dcterms:modified>
</cp:coreProperties>
</file>