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9.7356237289602E-3</c:v>
                </c:pt>
                <c:pt idx="1">
                  <c:v>7.4636956110225002E-3</c:v>
                </c:pt>
                <c:pt idx="2">
                  <c:v>6.2577014149358002E-3</c:v>
                </c:pt>
                <c:pt idx="3">
                  <c:v>4.1095520047584001E-3</c:v>
                </c:pt>
                <c:pt idx="4">
                  <c:v>8.8310246511744996E-3</c:v>
                </c:pt>
                <c:pt idx="5">
                  <c:v>6.6675316437447996E-3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9B-48E2-BD6C-49C2154501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KIBpage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4.0366528074920003E-3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9B-48E2-BD6C-49C2154501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9B-48E2-BD6C-49C2154501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1.4188627124763001E-2</c:v>
                </c:pt>
                <c:pt idx="1">
                  <c:v>7.3443008225617E-3</c:v>
                </c:pt>
                <c:pt idx="2">
                  <c:v>8.4309350042902995E-3</c:v>
                </c:pt>
                <c:pt idx="3">
                  <c:v>9.2281023758539991E-3</c:v>
                </c:pt>
                <c:pt idx="4">
                  <c:v>1.101007217714E-2</c:v>
                </c:pt>
                <c:pt idx="5">
                  <c:v>7.4067429900953998E-3</c:v>
                </c:pt>
                <c:pt idx="6">
                  <c:v>7.3383424315189997E-3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9B-48E2-BD6C-49C2154501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2.9931524003249999E-2</c:v>
                </c:pt>
                <c:pt idx="1">
                  <c:v>1.6482912713819999E-2</c:v>
                </c:pt>
                <c:pt idx="2">
                  <c:v>8.8472356964605006E-3</c:v>
                </c:pt>
                <c:pt idx="3">
                  <c:v>7.3161586509003004E-3</c:v>
                </c:pt>
                <c:pt idx="4">
                  <c:v>5.4832577862260999E-3</c:v>
                </c:pt>
                <c:pt idx="5">
                  <c:v>1.2791228871631E-2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9B-48E2-BD6C-49C2154501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5.0490175453359997E-3</c:v>
                </c:pt>
                <c:pt idx="1">
                  <c:v>5.4690786705932004E-3</c:v>
                </c:pt>
                <c:pt idx="2">
                  <c:v>0</c:v>
                </c:pt>
                <c:pt idx="3">
                  <c:v>6.0762428253593997E-3</c:v>
                </c:pt>
                <c:pt idx="4">
                  <c:v>7.0101647388714E-3</c:v>
                </c:pt>
                <c:pt idx="5">
                  <c:v>3.7385972783012E-3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9B-48E2-BD6C-49C2154501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9.7786284953395003E-2</c:v>
                </c:pt>
                <c:pt idx="1">
                  <c:v>7.2090057117507003E-2</c:v>
                </c:pt>
                <c:pt idx="2">
                  <c:v>0.16627868307283</c:v>
                </c:pt>
                <c:pt idx="3">
                  <c:v>0.10597622807746999</c:v>
                </c:pt>
                <c:pt idx="4">
                  <c:v>0.15578265204387001</c:v>
                </c:pt>
                <c:pt idx="5">
                  <c:v>0.15944195316393001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9B-48E2-BD6C-49C2154501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1.1210762331839E-2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A9B-48E2-BD6C-49C2154501C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29/05/2018</c:v>
                </c:pt>
                <c:pt idx="1">
                  <c:v>30/05/2018</c:v>
                </c:pt>
                <c:pt idx="2">
                  <c:v>31/05/2018</c:v>
                </c:pt>
                <c:pt idx="3">
                  <c:v>1/6/2018</c:v>
                </c:pt>
                <c:pt idx="4">
                  <c:v>2/6/2018</c:v>
                </c:pt>
                <c:pt idx="5">
                  <c:v>3/6/2018</c:v>
                </c:pt>
                <c:pt idx="6">
                  <c:v>4/6/2018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2.9251984956121999E-2</c:v>
                </c:pt>
                <c:pt idx="1">
                  <c:v>2.9242209040019999E-2</c:v>
                </c:pt>
                <c:pt idx="2">
                  <c:v>1.3921372090432999E-2</c:v>
                </c:pt>
                <c:pt idx="3">
                  <c:v>2.9227557411273E-2</c:v>
                </c:pt>
                <c:pt idx="4">
                  <c:v>4.1736227045075E-2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A9B-48E2-BD6C-49C215450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220648"/>
        <c:axId val="272957544"/>
      </c:lineChart>
      <c:catAx>
        <c:axId val="33322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957544"/>
        <c:crosses val="autoZero"/>
        <c:auto val="1"/>
        <c:lblAlgn val="ctr"/>
        <c:lblOffset val="100"/>
        <c:noMultiLvlLbl val="0"/>
      </c:catAx>
      <c:valAx>
        <c:axId val="27295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2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28586-2A18-4D35-B353-B85C95151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FAB506-C01A-4499-80CD-9F3143B20F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8337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2858A-B84F-4868-9484-078860DFB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29/05/2018 - 04/06/2018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1E612-672C-464D-9CF1-135CF3B4A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5511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AUB</dc:title>
  <dc:creator>Administrator</dc:creator>
  <cp:lastModifiedBy>Administrator</cp:lastModifiedBy>
  <cp:revision>1</cp:revision>
  <dcterms:created xsi:type="dcterms:W3CDTF">2018-06-04T11:13:23Z</dcterms:created>
  <dcterms:modified xsi:type="dcterms:W3CDTF">2018-06-04T11:13:28Z</dcterms:modified>
</cp:coreProperties>
</file>