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7EA9-4FB8-9F0E-DF291EE5F2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alordonalyoom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7EA9-4FB8-9F0E-DF291EE5F2E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7EA9-4FB8-9F0E-DF291EE5F2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42360"/>
        <c:axId val="279763360"/>
      </c:lineChart>
      <c:catAx>
        <c:axId val="28014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63360"/>
        <c:crosses val="autoZero"/>
        <c:auto val="1"/>
        <c:lblAlgn val="ctr"/>
        <c:lblOffset val="100"/>
        <c:noMultiLvlLbl val="0"/>
      </c:catAx>
      <c:valAx>
        <c:axId val="27976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4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E7599-29F3-480E-8717-89B02EC6E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 ordon al yawm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D1B6D-5E04-4C94-9849-1538879430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9336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97FCD-2AF0-4741-A528-27375F859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17/05/2018 - 23/05/2018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1B8E6-6101-459E-B67F-F1D58D8C9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 ordon al yawm</dc:title>
  <dc:creator>Administrator</dc:creator>
  <cp:lastModifiedBy>Administrator</cp:lastModifiedBy>
  <cp:revision>1</cp:revision>
  <dcterms:created xsi:type="dcterms:W3CDTF">2018-05-23T11:11:12Z</dcterms:created>
  <dcterms:modified xsi:type="dcterms:W3CDTF">2018-05-23T11:11:18Z</dcterms:modified>
</cp:coreProperties>
</file>