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61</c:v>
                </c:pt>
                <c:pt idx="1">
                  <c:v>7</c:v>
                </c:pt>
                <c:pt idx="2">
                  <c:v>1</c:v>
                </c:pt>
                <c:pt idx="3">
                  <c:v>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C9-473A-8523-0DD2B4E6F0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@KIBpage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C9-473A-8523-0DD2B4E6F0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62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C9-473A-8523-0DD2B4E6F0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13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C9-473A-8523-0DD2B4E6F0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159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C9-473A-8523-0DD2B4E6F0A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7C9-473A-8523-0DD2B4E6F0A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7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7C9-473A-8523-0DD2B4E6F0A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7C9-473A-8523-0DD2B4E6F0A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7C9-473A-8523-0DD2B4E6F0A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@AUBKuwait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Sheet1!$K$2:$K$6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7C9-473A-8523-0DD2B4E6F0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977808"/>
        <c:axId val="288979120"/>
      </c:barChart>
      <c:catAx>
        <c:axId val="28897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79120"/>
        <c:crosses val="autoZero"/>
        <c:auto val="1"/>
        <c:lblAlgn val="ctr"/>
        <c:lblOffset val="100"/>
        <c:noMultiLvlLbl val="0"/>
      </c:catAx>
      <c:valAx>
        <c:axId val="28897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7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F3141-3472-44B3-A6CF-528EFB1D8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| AUB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61CCAE-3256-474B-A672-EC360901B5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571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6BA63-91BD-4F7A-A0FF-1B6ADC703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15/05/2018 - 21/05/2018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24CB4-20BD-4684-8469-192721F77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0544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Response Times | AUB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Response Times | AUB</dc:title>
  <dc:creator>Administrator</dc:creator>
  <cp:lastModifiedBy>Administrator</cp:lastModifiedBy>
  <cp:revision>1</cp:revision>
  <dcterms:created xsi:type="dcterms:W3CDTF">2018-05-22T06:36:48Z</dcterms:created>
  <dcterms:modified xsi:type="dcterms:W3CDTF">2018-05-22T06:37:01Z</dcterms:modified>
</cp:coreProperties>
</file>