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stc</c:v>
                </c:pt>
                <c:pt idx="1">
                  <c:v>mobily</c:v>
                </c:pt>
                <c:pt idx="2">
                  <c:v>zainksa</c:v>
                </c:pt>
                <c:pt idx="3">
                  <c:v>virginmobileksa</c:v>
                </c:pt>
                <c:pt idx="4">
                  <c:v>lebaraksa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</c:v>
                </c:pt>
                <c:pt idx="1">
                  <c:v>1</c:v>
                </c:pt>
                <c:pt idx="2">
                  <c:v>13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E-456F-9455-9DF3BA0610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stc</c:v>
                </c:pt>
                <c:pt idx="1">
                  <c:v>mobily</c:v>
                </c:pt>
                <c:pt idx="2">
                  <c:v>zainksa</c:v>
                </c:pt>
                <c:pt idx="3">
                  <c:v>virginmobileksa</c:v>
                </c:pt>
                <c:pt idx="4">
                  <c:v>lebaraksa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10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EE-456F-9455-9DF3BA0610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stc</c:v>
                </c:pt>
                <c:pt idx="1">
                  <c:v>mobily</c:v>
                </c:pt>
                <c:pt idx="2">
                  <c:v>zainksa</c:v>
                </c:pt>
                <c:pt idx="3">
                  <c:v>virginmobileksa</c:v>
                </c:pt>
                <c:pt idx="4">
                  <c:v>lebaraksa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EE-456F-9455-9DF3BA061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286728"/>
        <c:axId val="272286400"/>
      </c:barChart>
      <c:catAx>
        <c:axId val="27228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86400"/>
        <c:crosses val="autoZero"/>
        <c:auto val="1"/>
        <c:lblAlgn val="ctr"/>
        <c:lblOffset val="100"/>
        <c:noMultiLvlLbl val="0"/>
      </c:catAx>
      <c:valAx>
        <c:axId val="272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8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27FB-7AAE-435B-B059-3BEC1974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Zain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07569-0D36-441D-8BF5-4D2A951484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270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04034-F12D-4481-8914-11E771BBD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55305-170E-4EB6-91A7-DC20734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87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| Zain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| Zain KSA</dc:title>
  <dc:creator>Administrator</dc:creator>
  <cp:lastModifiedBy>Administrator</cp:lastModifiedBy>
  <cp:revision>1</cp:revision>
  <dcterms:created xsi:type="dcterms:W3CDTF">2018-05-09T09:19:46Z</dcterms:created>
  <dcterms:modified xsi:type="dcterms:W3CDTF">2018-05-09T09:19:51Z</dcterms:modified>
</cp:coreProperties>
</file>