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2DD9-1146-4091-9743-DD0F7319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CE51F-49B6-479C-AC20-9555DABCF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397524"/>
              </p:ext>
            </p:extLst>
          </p:nvPr>
        </p:nvGraphicFramePr>
        <p:xfrm>
          <a:off x="457200" y="1731963"/>
          <a:ext cx="8229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994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38619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97897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3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05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@AlraiMediaGroup (50), @alqabas (76), @AlAnba_News_KW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04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(29), @aljarida (44), @alqabas (46), @AlAnba_News_KW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(62), @AlraiMediaGroup (54), @aljarida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0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(99),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9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(36), @aljarida (22), @alqabas (45),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08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(17), 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8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@aljarida (24), @alqabas (23),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2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@alenzi_aboahmad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(3), @alqabas (23), 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036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AB3AA-388F-4007-A36A-6B0094B7E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17/04/2018 - 23/04/2018</a:t>
            </a:r>
          </a:p>
        </p:txBody>
      </p:sp>
    </p:spTree>
    <p:extLst>
      <p:ext uri="{BB962C8B-B14F-4D97-AF65-F5344CB8AC3E}">
        <p14:creationId xmlns:p14="http://schemas.microsoft.com/office/powerpoint/2010/main" val="2448370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3C4C-09BA-40A9-BEA3-FB7096083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90FB8-5CCD-495A-BB8F-103EF0125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18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81855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70277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1483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6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(13), @aljarida (10), @alqabas (8),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93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88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@aljarida (9), @alqabas (3),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5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(12), @aljarida (10), @alqabas (9),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74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(14), @aljarida (2), @alqabas (2),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7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@sewarbelal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(15), @alqabas (9),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81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7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@aljarida (13), @alqabas (11),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4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@AhmedAl74932624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@aljarida (2), @alqabas (5),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2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00829-8886-4848-B377-55D2612C2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17/04/2018 - 23/04/2018</a:t>
            </a:r>
          </a:p>
        </p:txBody>
      </p:sp>
    </p:spTree>
    <p:extLst>
      <p:ext uri="{BB962C8B-B14F-4D97-AF65-F5344CB8AC3E}">
        <p14:creationId xmlns:p14="http://schemas.microsoft.com/office/powerpoint/2010/main" val="2936958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BF24F-698E-4783-B849-B48724576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8DC10-6286-4BBF-B81E-D2D8AAE0F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217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39621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35002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859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41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@S_ALSHALLAL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41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(14), @aljarida (1), @alqabas (2),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6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(9), @aljarida (3), @alqabas (5),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(11), @aljarida (1),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3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@AlmalkjSafer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9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@dr_mayaforever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0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@h_alqarowi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174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822CE-B26D-46E8-9F93-41358C315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17/04/2018 - 23/04/2018</a:t>
            </a:r>
          </a:p>
        </p:txBody>
      </p:sp>
    </p:spTree>
    <p:extLst>
      <p:ext uri="{BB962C8B-B14F-4D97-AF65-F5344CB8AC3E}">
        <p14:creationId xmlns:p14="http://schemas.microsoft.com/office/powerpoint/2010/main" val="1490072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2018-04-27T06:33:45Z</dcterms:created>
  <dcterms:modified xsi:type="dcterms:W3CDTF">2018-04-27T06:34:12Z</dcterms:modified>
</cp:coreProperties>
</file>