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Sheet1!$A$2:$I$2</c:f>
              <c:strCache>
                <c:ptCount val="9"/>
                <c:pt idx="0">
                  <c:v>{_x000d_
  "followers": 46208_x000d_
}</c:v>
                </c:pt>
                <c:pt idx="1">
                  <c:v>{_x000d_
  "followers": 39545_x000d_
}</c:v>
                </c:pt>
                <c:pt idx="2">
                  <c:v>{_x000d_
  "followers": 11599_x000d_
}</c:v>
                </c:pt>
                <c:pt idx="3">
                  <c:v>{_x000d_
  "followers": 21047_x000d_
}</c:v>
                </c:pt>
                <c:pt idx="4">
                  <c:v>{_x000d_
  "followers": 5459_x000d_
}</c:v>
                </c:pt>
                <c:pt idx="5">
                  <c:v>{_x000d_
  "followers": 10857_x000d_
}</c:v>
                </c:pt>
                <c:pt idx="6">
                  <c:v>{_x000d_
  "followers": 14573_x000d_
}</c:v>
                </c:pt>
                <c:pt idx="7">
                  <c:v>{_x000d_
  "followers": 19947_x000d_
}</c:v>
                </c:pt>
                <c:pt idx="8">
                  <c:v>{_x000d_
  "followers": 4253_x000d_
}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Sheet1!$J$1</c:f>
              <c:strCache>
                <c:ptCount val="1"/>
                <c:pt idx="0">
                  <c:v>Ahli United Bank - Kuwait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D9-4F50-8403-D2222F1EB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1887-59C6-4298-83A9-3950537B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71844-AF9E-4691-8E64-619988B7E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5390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AD089-7429-41BF-8CD7-F5D96932E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17/04/2018 - 23/04/2018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2A881-1E2D-491D-843E-D5DF2AC14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546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Share of profile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 | AUB</dc:title>
  <dc:creator>Administrator</dc:creator>
  <cp:lastModifiedBy>Administrator</cp:lastModifiedBy>
  <cp:revision>1</cp:revision>
  <dcterms:created xsi:type="dcterms:W3CDTF">2018-04-24T07:22:10Z</dcterms:created>
  <dcterms:modified xsi:type="dcterms:W3CDTF">2018-04-24T07:22:19Z</dcterms:modified>
</cp:coreProperties>
</file>