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Toyota Kuwait</c:v>
                </c:pt>
                <c:pt idx="1">
                  <c:v>Honda Alghanim</c:v>
                </c:pt>
                <c:pt idx="2">
                  <c:v>Chevrolet Alghanim</c:v>
                </c:pt>
                <c:pt idx="3">
                  <c:v>Cadillac Alghanim</c:v>
                </c:pt>
                <c:pt idx="4">
                  <c:v>Ford Alghanim</c:v>
                </c:pt>
                <c:pt idx="5">
                  <c:v>KIA Motors Kuwait</c:v>
                </c:pt>
                <c:pt idx="6">
                  <c:v>Nissan Kuwait - Al Babtain</c:v>
                </c:pt>
                <c:pt idx="7">
                  <c:v>Mitsubishi AlMulla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5827</c:v>
                </c:pt>
                <c:pt idx="1">
                  <c:v>377</c:v>
                </c:pt>
                <c:pt idx="2">
                  <c:v>636</c:v>
                </c:pt>
                <c:pt idx="3">
                  <c:v>46</c:v>
                </c:pt>
                <c:pt idx="5">
                  <c:v>1759</c:v>
                </c:pt>
                <c:pt idx="6">
                  <c:v>403</c:v>
                </c:pt>
                <c:pt idx="7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80-4DC9-A57C-C60562F11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2B7F2-2D9D-442C-A178-D85110915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of profile | automotive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AACF90-FBE7-4FE3-9AD7-8E9BCBDC88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555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1BBFD-0132-419B-92CD-291DA2A65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16/04/2018 - 22/04/2018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93AE5-0625-40C4-B9FE-32E3E639A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08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Share of profile | automotive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 of profile | automotive</dc:title>
  <dc:creator>Administrator</dc:creator>
  <cp:lastModifiedBy>Administrator</cp:lastModifiedBy>
  <cp:revision>1</cp:revision>
  <dcterms:created xsi:type="dcterms:W3CDTF">2018-04-23T13:13:00Z</dcterms:created>
  <dcterms:modified xsi:type="dcterms:W3CDTF">2018-04-23T13:13:04Z</dcterms:modified>
</cp:coreProperties>
</file>