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Sheet1!$A$2:$G$2</c:f>
              <c:strCache>
                <c:ptCount val="7"/>
                <c:pt idx="0">
                  <c:v>{_x000d_
  "subscribers": 5827_x000d_
}</c:v>
                </c:pt>
                <c:pt idx="1">
                  <c:v>{_x000d_
  "subscribers": 377_x000d_
}</c:v>
                </c:pt>
                <c:pt idx="2">
                  <c:v>{_x000d_
  "subscribers": 636_x000d_
}</c:v>
                </c:pt>
                <c:pt idx="3">
                  <c:v>{_x000d_
  "subscribers": 46_x000d_
}</c:v>
                </c:pt>
                <c:pt idx="4">
                  <c:v>{_x000d_
  "subscribers": null_x000d_
}</c:v>
                </c:pt>
                <c:pt idx="5">
                  <c:v>{_x000d_
  "subscribers": 1759_x000d_
}</c:v>
                </c:pt>
                <c:pt idx="6">
                  <c:v>{_x000d_
  "subscribers": 403_x000d_
}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Sheet1!$H$1</c:f>
              <c:strCache>
                <c:ptCount val="1"/>
                <c:pt idx="0">
                  <c:v>Mitsubishi AlMulla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0B-4C21-8CFE-10D4E9158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7FE48-AC6B-40F6-BFFF-C4E70245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 of profile | automotive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2989B4-FDB7-4310-9AFC-BF63EE6BD2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5473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90A3F-C4CA-4A66-A9EF-3E042EF99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16/04/2018 - 22/04/2018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4184A-FE92-447C-B70E-F5B9F3E4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7094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Share of profile | automotive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 of profile | automotive</dc:title>
  <dc:creator>Administrator</dc:creator>
  <cp:lastModifiedBy>Administrator</cp:lastModifiedBy>
  <cp:revision>1</cp:revision>
  <dcterms:created xsi:type="dcterms:W3CDTF">2018-04-23T12:40:11Z</dcterms:created>
  <dcterms:modified xsi:type="dcterms:W3CDTF">2018-04-23T12:40:16Z</dcterms:modified>
</cp:coreProperties>
</file>