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DD7D-4A16-A77D-6BE58E430CB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DD7D-4A16-A77D-6BE58E430CB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DD7D-4A16-A77D-6BE58E430CB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DD7D-4A16-A77D-6BE58E430CB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DD7D-4A16-A77D-6BE58E430CB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DD7D-4A16-A77D-6BE58E430CB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DD7D-4A16-A77D-6BE58E430CB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DD7D-4A16-A77D-6BE58E430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160952"/>
        <c:axId val="271161608"/>
      </c:barChart>
      <c:catAx>
        <c:axId val="27116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61608"/>
        <c:crosses val="autoZero"/>
        <c:auto val="1"/>
        <c:lblAlgn val="ctr"/>
        <c:lblOffset val="100"/>
        <c:noMultiLvlLbl val="0"/>
      </c:catAx>
      <c:valAx>
        <c:axId val="27116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6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D17FC-6619-4C47-BF8C-B391065A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automotive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F5529-7F92-407D-9468-C44790C0E9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73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91B7F-4A82-4201-9071-D3B9E2B12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16/04/2018 - 22/04/2018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5B58A-7349-41E9-996B-CBFB6856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015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Post Type | automotive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automotive</dc:title>
  <dc:creator>Administrator</dc:creator>
  <cp:lastModifiedBy>Administrator</cp:lastModifiedBy>
  <cp:revision>1</cp:revision>
  <dcterms:created xsi:type="dcterms:W3CDTF">2018-04-23T09:58:03Z</dcterms:created>
  <dcterms:modified xsi:type="dcterms:W3CDTF">2018-04-23T09:58:07Z</dcterms:modified>
</cp:coreProperties>
</file>