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0C396-0AD9-4DE6-949F-E7ADDC3A2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 Araby TV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C06F3-E663-4027-8C25-54092C3D9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1132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919636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8274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0049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23573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69176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7991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8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#حلب_لبيه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17.128571428571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53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#درب_الساعي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03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#قناة_الريان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17.907407407407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0.87037037037037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3.8148148148148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22.592592592593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7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#برنامج_قصيد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68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51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#برنامج_الصباح_رباح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027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#الدوحة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8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#الرويس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39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567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#دخان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667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B9401-8333-43C4-920C-1F19AA28C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3216790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D4F24-A788-40B8-8F76-85CB5D80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 Araby TV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8B15B-7B43-4A09-87CB-E9CBB2726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346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29107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3831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69995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3433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91815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8230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95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#مسيعيد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31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#قناة_الريان2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8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#حلب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5232.375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542.02083333333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859.02083333333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6633.4166666667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0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#شاهد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13152.5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6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#إيران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6260.625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52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#ما_وراء_الخبر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67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#سوريا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5858.1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87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#فوق_السلطة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0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#ترمب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3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#السيسي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614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C208C-1916-4C0B-8736-533C66230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283225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641C2-97D9-49B0-B85B-5F3C691D2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 Araby TV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D3091D-EF39-4D1D-A12E-1EA260A9F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02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60317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33339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72583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1099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2075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2237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76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#مرآة_الصحافة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18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8616.6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#من_واشنطن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17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#تنظيم_الدولة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883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#الموصل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35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E7526-F01F-48AF-B665-54F255A40D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17/12/2016 - 18/12/2016</a:t>
            </a:r>
          </a:p>
        </p:txBody>
      </p:sp>
    </p:spTree>
    <p:extLst>
      <p:ext uri="{BB962C8B-B14F-4D97-AF65-F5344CB8AC3E}">
        <p14:creationId xmlns:p14="http://schemas.microsoft.com/office/powerpoint/2010/main" val="4292679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288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Hashtag Detection | AL Araby TV - 1 of 3</vt:lpstr>
      <vt:lpstr>Facebook Hashtag Detection | AL Araby TV - 2 of 3</vt:lpstr>
      <vt:lpstr>Facebook Hashtag Detection | AL Araby TV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AL Araby TV - 1 of 3</dc:title>
  <dc:creator>Administrator</dc:creator>
  <cp:lastModifiedBy>Administrator</cp:lastModifiedBy>
  <cp:revision>1</cp:revision>
  <dcterms:created xsi:type="dcterms:W3CDTF">2018-04-20T11:43:31Z</dcterms:created>
  <dcterms:modified xsi:type="dcterms:W3CDTF">2018-04-20T11:44:34Z</dcterms:modified>
</cp:coreProperties>
</file>