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4576D-DBE0-4C8D-9684-79EA2EE9C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Facebook Hashtag Detection | AL AAN TV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4C2137-8BD6-4A39-AE72-8CC2E4F275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3060866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5259933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283035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5606284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429201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030118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267706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490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#العراب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850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#قناة_أبوظبي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146.07692307692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5.1538461538462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8.3076923076923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159.53846153846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878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#الإمارات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95.833333333333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588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#أبوظبي_تقرأ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480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#عام_القراءة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4662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#أقرأ_واكتشف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979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#أزمة_نسب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378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#ArabCasting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493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#أبوظبي_غورميه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1349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#مريم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868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C80982-3337-400F-B36F-352CD2FC1F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17/12/2016 - 18/12/2016</a:t>
            </a:r>
          </a:p>
        </p:txBody>
      </p:sp>
    </p:spTree>
    <p:extLst>
      <p:ext uri="{BB962C8B-B14F-4D97-AF65-F5344CB8AC3E}">
        <p14:creationId xmlns:p14="http://schemas.microsoft.com/office/powerpoint/2010/main" val="2325679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290D5-90E0-4443-BF49-39CC0B306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Facebook Hashtag Detection | AL AAN TV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4CB14A-EF11-48C0-BB40-0C50D2097E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64228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9857368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0723469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3006637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131338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841911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543523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370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#هيفاء_وهبي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560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#إخوان_شما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9108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#دبي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634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#مشاهير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6090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#ديالا_مكي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731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#دبي_بيوتي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155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#روز_عربجي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151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#مصر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126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#وشوشة_شات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02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#thedoctors_ar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4253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34459E-F970-447E-BC1B-1CBDB2A889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17/12/2016 - 18/12/2016</a:t>
            </a:r>
          </a:p>
        </p:txBody>
      </p:sp>
    </p:spTree>
    <p:extLst>
      <p:ext uri="{BB962C8B-B14F-4D97-AF65-F5344CB8AC3E}">
        <p14:creationId xmlns:p14="http://schemas.microsoft.com/office/powerpoint/2010/main" val="2194589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4B2A3-6968-4DE1-82F5-046F8CEB8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Facebook Hashtag Detection | AL AAN TV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7F3859-F511-4959-B9EE-A5D6101D9B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96904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385899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080628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175323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878277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506149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149145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644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#سامر_المصري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7693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#takell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82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#لينك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5988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#iamlink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4006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#سميرة_سعيد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2890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C7BF27-D570-409A-9F01-FBFF68320B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17/12/2016 - 18/12/2016</a:t>
            </a:r>
          </a:p>
        </p:txBody>
      </p:sp>
    </p:spTree>
    <p:extLst>
      <p:ext uri="{BB962C8B-B14F-4D97-AF65-F5344CB8AC3E}">
        <p14:creationId xmlns:p14="http://schemas.microsoft.com/office/powerpoint/2010/main" val="28477982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292</Words>
  <Application>Microsoft Office PowerPoint</Application>
  <PresentationFormat>On-screen Show (4:3)</PresentationFormat>
  <Paragraphs>174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Facebook Hashtag Detection | AL AAN TV - 1 of 3</vt:lpstr>
      <vt:lpstr>Facebook Hashtag Detection | AL AAN TV - 2 of 3</vt:lpstr>
      <vt:lpstr>Facebook Hashtag Detection | AL AAN TV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Hashtag Detection | AL AAN TV - 1 of 3</dc:title>
  <dc:creator>Administrator</dc:creator>
  <cp:lastModifiedBy>Administrator</cp:lastModifiedBy>
  <cp:revision>1</cp:revision>
  <dcterms:created xsi:type="dcterms:W3CDTF">2018-04-20T11:17:05Z</dcterms:created>
  <dcterms:modified xsi:type="dcterms:W3CDTF">2018-04-20T11:18:08Z</dcterms:modified>
</cp:coreProperties>
</file>