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25D15-A2AA-41AE-86B7-3D2BBEBCC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DD3371-F357-44D5-A3DD-0F20B9EC4F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235755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175337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800818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73293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93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06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@NanoBishara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(23), @RoyaTV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27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@weam_taim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058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@tarboosh11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082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@OmanTourism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045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@IZ2l4bzVdvnBBd4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55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@Faraj15182642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643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@alialgofaily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473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@Sweeda555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953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@abuyanal9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(11), @RoyaTV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625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D34D5-BA64-4609-8E1F-9AF926705A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11/04/2018 - 17/04/2018</a:t>
            </a:r>
          </a:p>
        </p:txBody>
      </p:sp>
    </p:spTree>
    <p:extLst>
      <p:ext uri="{BB962C8B-B14F-4D97-AF65-F5344CB8AC3E}">
        <p14:creationId xmlns:p14="http://schemas.microsoft.com/office/powerpoint/2010/main" val="2682279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B720B-283B-4B2F-B147-9B3B34350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F0F20D-9019-463D-9980-7EE2581AF8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6834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098493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804170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23628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052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@W1Lu8NCgctJs28V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604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@SalahSa68426746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539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@9Guhina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820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35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@mi555s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02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@SLLOVLEE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035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@marikhbaz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18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@Alia46532678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@wafa_2030_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576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@mnal764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646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8E09D-DB28-4748-9A39-7326F66384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11/04/2018 - 17/04/2018</a:t>
            </a:r>
          </a:p>
        </p:txBody>
      </p:sp>
    </p:spTree>
    <p:extLst>
      <p:ext uri="{BB962C8B-B14F-4D97-AF65-F5344CB8AC3E}">
        <p14:creationId xmlns:p14="http://schemas.microsoft.com/office/powerpoint/2010/main" val="3918511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2CFE0-8C02-47A1-81A0-39C2D2DD4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A0B66E-D908-4DC5-9171-521F36A089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8145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681647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091975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88367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274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@taimnadine_fans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(6), @RoyaTV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474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@rami_m_alissa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@factjoSocial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044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@DanaAbulaban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214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@HBOOOB1419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17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@mm34810190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304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ADC17-D013-4958-94C0-EA9EEB0A92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11/04/2018 - 17/04/2018</a:t>
            </a:r>
          </a:p>
        </p:txBody>
      </p:sp>
    </p:spTree>
    <p:extLst>
      <p:ext uri="{BB962C8B-B14F-4D97-AF65-F5344CB8AC3E}">
        <p14:creationId xmlns:p14="http://schemas.microsoft.com/office/powerpoint/2010/main" val="8714887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2018-04-19T07:12:26Z</dcterms:created>
  <dcterms:modified xsi:type="dcterms:W3CDTF">2018-04-19T07:12:51Z</dcterms:modified>
</cp:coreProperties>
</file>