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E7A4B-59C3-4415-B29C-2BB4EB64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7675F1-50C3-4C6F-9F11-BD8E38BF9A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9404889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771853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22778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43787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11847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20934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7303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294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#يوفنتوس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70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#ريال_مدريد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348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#بنك_وربة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0.12903225806452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0.032258064516129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2.1612903225806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99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#نتميز_بالحلول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92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#يوفنتوس_مدريد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05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#مكافآت_وربة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6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#السنبلة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135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#مسابقة_وربة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4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#warba_bank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94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#warba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590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6B34E-9565-4DA7-86B2-79785B9D9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1400714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ACD2-4B83-44BA-9569-C9B25E5E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58CC2E-7D28-4BAE-998B-BE39A8104B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2595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108841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09866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15004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324877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672477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5390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80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94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#وربة_يمناك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839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#روما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14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#لاتسيو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48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#روما_لاتسيو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540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#احفظ_حقوقك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#٨٦٦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10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#ABKfriday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7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#الأهلي_أسهل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02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#بطاقات_الأهلي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081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FF7C6-1362-4BB1-B2DB-235C06AD4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2446087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2100B-AB36-4C6D-B25A-E443C6160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2394A0-B3AE-47D3-BA71-9B864DF140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0200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59658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14933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76985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057939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68746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6668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28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#Simpler_Banking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70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#ABK_Cards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25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#ABK_Offers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593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#بنك_الخليج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509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#GulfBank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15.846153846154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889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EFCBB-627D-4106-8F95-91CB18331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11238962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282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Hashtag Detection - 1 of 3</vt:lpstr>
      <vt:lpstr>Facebook Hashtag Detection - 2 of 3</vt:lpstr>
      <vt:lpstr>Facebook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- 1 of 3</dc:title>
  <dc:creator>Administrator</dc:creator>
  <cp:lastModifiedBy>Administrator</cp:lastModifiedBy>
  <cp:revision>1</cp:revision>
  <dcterms:created xsi:type="dcterms:W3CDTF">2018-04-18T12:39:20Z</dcterms:created>
  <dcterms:modified xsi:type="dcterms:W3CDTF">2018-04-18T12:40:22Z</dcterms:modified>
</cp:coreProperties>
</file>