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46EC7-2C08-4A04-A82F-747C880D9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DCF479-C640-4A2C-98A7-EFF95CB86A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2402832"/>
              </p:ext>
            </p:extLst>
          </p:nvPr>
        </p:nvGraphicFramePr>
        <p:xfrm>
          <a:off x="457200" y="1731963"/>
          <a:ext cx="8229600" cy="378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09992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430443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27205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4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@NewWafra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@NBKPage (6), @Gulf_Bank (5), @Bankboubyan (6), @warbabank (7), @ALTijariCBK (5), @Abk_kuwait (5), @BurganBankGroup (5), @AUBKuwait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070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@justforbuilt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(5), @Gulf_Bank (5), @Bankboubyan (5), @warbabank (6), @ALTijariCBK (5), @Abk_kuwait (5), @BurganBankGroup (5), @AUBKuwait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77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@na6ebaitq8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(5), @Gulf_Bank (5), @Bankboubyan (5), @warbabank (5), @ALTijariCBK (5), @Abk_kuwait (4), @BurganBankGroup (5), @AUBKuwait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38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@next_you2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(4), @Gulf_Bank (4), @Bankboubyan (4), @warbabank (4), @ALTijariCBK (4), @Abk_kuwait (4), @BurganBankGroup (4), @AUBKuwait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101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80808-6A36-41ED-B00E-13F2F969BF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3804460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5FF20-5712-4788-916D-F9CAF3AE2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354769-785B-46A7-8890-3FA2CDAFCA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5137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813553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16109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28416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283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@AhmedAlGhareeb0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@KIBpage (3), @NBKPage (4), @Gulf_Bank (3), @Bankboubyan (3), @warbabank (3), @ALTijariCBK (3), @Abk_kuwait (1), @BurganBankGroup (3), @AUBKuwait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048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@tAuOHGqVEqrP0Lq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(3), @Gulf_Bank (3), @Bankboubyan (3), @warbabank (3), @ALTijariCBK (3), @Abk_kuwait (2), @BurganBankGroup (3), @AUBKuwait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878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@85amsh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(24),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52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@bbbdddew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@warbabank (3), @ALTijariCBK (2), @Abk_kuwait (2), @BurganBankGroup (2),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92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@Abo_menna3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@Bankboubyan (9), @AUBKuwait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237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E7BA7F-C2BE-4DCB-B81D-86AEF7F73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400020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04639-989D-4925-B17F-F68DE9DE2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0B180D-E332-48DC-839E-AE2DEA1C74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5789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650898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788817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31868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91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@WafraKw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@warbabank (2), @ALTijariCBK (2), @Abk_kuwait (2), @BurganBankGroup (2),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2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@fcbarcalona123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(3), @Gulf_Bank (2), @Bankboubyan (3), @warbabank (2), @ALTijariCBK (2), @BurganBankGroup (2),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67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@MilitaryRet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@warbabank (2), @ALTijariCBK (2), @Abk_kuwait (2), @BurganBankGroup (2),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055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@dk____3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@KIBpage (1), @NBKPage (2), @Gulf_Bank (2), @Bankboubyan (2), @warbabank (2), @ALTijariCBK (2), @BurganBankGroup (2),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240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@wahba79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@Bankboubyan (10), @AUBKuwait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254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2BF77-4C57-4BF4-9799-835D24EEAD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898120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93272-3E6B-48A2-ACBF-623C8FE3F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A57C04-2EA2-45E4-A27A-06A2A17CB7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9712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05993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941318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84261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517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@w6ny7r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@warbabank (2), @ALTijariCBK (2), @BurganBankGroup (2),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34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@m_abdo73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(2), @Bankboubyan (8), @AUBKuwait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39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@mesho__alk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478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@talal_alusaj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55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@Malsaqriii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25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@messi5050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(6), @AUBKuwait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3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@Mohammed_5006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33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@mqVtnB7nzMmHrDJ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27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@J3fr90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53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@doooddy_11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327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230F3-55B6-49F8-9FBC-0761383AD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423702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EC244-1EC6-42CA-9F9B-DDF39A96A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6878D5-B7B6-4697-9560-7170ABE653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6947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201474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622496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2844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866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@loool1986loool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075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A726B-57AD-4D84-BEF5-DC4241448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29433046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860</Words>
  <Application>Microsoft Office PowerPoint</Application>
  <PresentationFormat>On-screen Show (4:3)</PresentationFormat>
  <Paragraphs>100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Twitter Key Influencers - 1 of 5</vt:lpstr>
      <vt:lpstr>Twitter Key Influencers - 2 of 5</vt:lpstr>
      <vt:lpstr>Twitter Key Influencers - 3 of 5</vt:lpstr>
      <vt:lpstr>Twitter Key Influencers - 4 of 5</vt:lpstr>
      <vt:lpstr>Twitter Key Influencers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5</dc:title>
  <dc:creator>Administrator</dc:creator>
  <cp:lastModifiedBy>Administrator</cp:lastModifiedBy>
  <cp:revision>1</cp:revision>
  <dcterms:created xsi:type="dcterms:W3CDTF">2018-04-18T11:23:05Z</dcterms:created>
  <dcterms:modified xsi:type="dcterms:W3CDTF">2018-04-18T11:23:39Z</dcterms:modified>
</cp:coreProperties>
</file>