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B98D6-B8CC-4515-AE3C-152C8EE0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A77EEE-FD27-4863-B606-F896A9D513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3341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92151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89960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12595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492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(308)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05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0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6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@_asmaa011_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7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64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89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49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00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42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@KMK_79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11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65FCB-78DE-4FEA-8E86-78AE11E30D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232739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70F1-0594-49D7-9DEC-91353660F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B78B7D-D9B8-4C0E-A42D-635030F08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142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226554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82772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301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1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08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@azalkanderi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00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1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469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05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820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(147)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02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@ZoztyH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96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479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0023F-5C6C-484B-99E5-84841F2F2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4096006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48DA6-6B59-4114-B761-7D90B3B62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7A5CBA-3D92-4970-973B-A096479CB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1319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9813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73806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33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63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78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84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@TMO555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9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05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@by0692109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358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FAEBA-7090-4045-AE44-86E9F0803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11/04/2018 - 17/04/2018</a:t>
            </a:r>
          </a:p>
        </p:txBody>
      </p:sp>
    </p:spTree>
    <p:extLst>
      <p:ext uri="{BB962C8B-B14F-4D97-AF65-F5344CB8AC3E}">
        <p14:creationId xmlns:p14="http://schemas.microsoft.com/office/powerpoint/2010/main" val="17588541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2018-04-18T07:55:24Z</dcterms:created>
  <dcterms:modified xsi:type="dcterms:W3CDTF">2018-04-18T07:55:50Z</dcterms:modified>
</cp:coreProperties>
</file>