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C5A2-989D-405C-9346-01EF4F75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A1A17D-E63E-478E-B0F0-EE357ED16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815341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5992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74947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778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4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2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(50), @alqabas (84), @AlAnba_News_KW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2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(119), @AlraiMediaGroup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67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(62), @aljarida (60),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@alenzi_aboahmad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(8), @alqabas (37), @AlAnba_News_KW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7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(24),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@aljarida (20), @alqabas (32),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0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(38), @aljarida (26), @alqabas (27),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39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(13), @aljarida (6), @alqabas (25),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3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DD6E4-6DEE-481D-9132-67B73088B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416261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9EED0-4264-4273-A40F-716DF03B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B781E-62F3-469B-8B42-9B7B06462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437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6085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76094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613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(13), @aljarida (10), @alqabas (17),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46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@AlraiMediaGroup (2), @alqabas (5),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2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(7), @alqabas (14),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36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(13), @aljarida (1), @alqabas (1),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0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@sewarbelal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(15), @alqabas (9),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9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7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@jerisaljeri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4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@M____Fa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65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1E272-83C6-4E78-8E04-607485E54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350134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E26DC-C47F-46BD-9EBB-94E689F5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1640B-8497-42BC-9C74-1591DF4AC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61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70472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9835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7185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6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(9), @alqabas (4),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9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(5), @alqabas (17),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1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(3), @aljarida (1),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11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@aljarida (5), @alqabas (15),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8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2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3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@loulwah811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(3), @aljarida (3), @alqabas (6),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47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BEBB3-5C90-423E-AD02-61A40DB76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3502198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2018-04-18T07:22:51Z</dcterms:created>
  <dcterms:modified xsi:type="dcterms:W3CDTF">2018-04-18T07:23:14Z</dcterms:modified>
</cp:coreProperties>
</file>