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CA849-DDDF-4DDE-BD4E-10F947600C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F8042B-7249-4AE7-884C-DB03839163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1128246"/>
              </p:ext>
            </p:extLst>
          </p:nvPr>
        </p:nvGraphicFramePr>
        <p:xfrm>
          <a:off x="457200" y="1731963"/>
          <a:ext cx="8229600" cy="378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2357806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1226835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554004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707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@NewWafra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(6), @NBKPage (6), @Gulf_Bank (5), @Bankboubyan (6), @warbabank (7), @ALTijariCBK (5), @Abk_kuwait (5), @BurganBankGroup (5), @AUBKuwait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479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@justforbuilt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(5), @NBKPage (5), @Gulf_Bank (5), @Bankboubyan (5), @warbabank (6), @ALTijariCBK (5), @Abk_kuwait (5), @BurganBankGroup (5), @AUBKuwait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981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@na6ebaitq8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(5), @NBKPage (6), @Gulf_Bank (5), @Bankboubyan (5), @warbabank (5), @ALTijariCBK (5), @Abk_kuwait (4), @BurganBankGroup (5), @AUBKuwait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761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@next_you2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(4), @NBKPage (4), @Gulf_Bank (4), @Bankboubyan (4), @warbabank (4), @ALTijariCBK (4), @Abk_kuwait (4), @BurganBankGroup (4), @AUBKuwait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4788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F56772-ACD7-4687-84F2-3ED30E5270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10/04/2018 - 16/04/2018</a:t>
            </a:r>
          </a:p>
        </p:txBody>
      </p:sp>
    </p:spTree>
    <p:extLst>
      <p:ext uri="{BB962C8B-B14F-4D97-AF65-F5344CB8AC3E}">
        <p14:creationId xmlns:p14="http://schemas.microsoft.com/office/powerpoint/2010/main" val="24738001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52438-19C8-433F-8550-5195986D8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AE3B39-D328-45CC-A495-009B91B860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02374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530232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8941972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237286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07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@AhmedAlGhareeb0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@KIBpage (3), @NBKPage (4), @Gulf_Bank (3), @Bankboubyan (3), @warbabank (3), @ALTijariCBK (3), @Abk_kuwait (1), @BurganBankGroup (3), @AUBKuwait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646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@tAuOHGqVEqrP0Lq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@NBKPage (3), @Gulf_Bank (3), @Bankboubyan (3), @warbabank (3), @ALTijariCBK (3), @Abk_kuwait (2), @BurganBankGroup (3), @AUBKuwait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091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@85amsh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(23),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638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@Abo_menna3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@NBKPage (4), @Bankboubyan (10), @AUBKuwait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369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@wahba79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@NBKPage (6), @Bankboubyan (10), @AUBKuwait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740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@m_abdo73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@NBKPage (4), @Bankboubyan (11), @AUBKuwait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741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@abdula322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1564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E1D68C-AF2D-48E2-B091-D45D6B539F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10/04/2018 - 16/04/2018</a:t>
            </a:r>
          </a:p>
        </p:txBody>
      </p:sp>
    </p:spTree>
    <p:extLst>
      <p:ext uri="{BB962C8B-B14F-4D97-AF65-F5344CB8AC3E}">
        <p14:creationId xmlns:p14="http://schemas.microsoft.com/office/powerpoint/2010/main" val="3885914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DF5C0-F6D5-4426-928F-FD29E5D3D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58841D-EE93-4971-9AC1-8481987F46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1735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3615632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816150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90385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538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@bbbdddew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(2), @Gulf_Bank (2), @Bankboubyan (2), @warbabank (3), @ALTijariCBK (2), @Abk_kuwait (2), @BurganBankGroup (2), @AUBKuwait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002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@fcbarcalona123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(3), @Gulf_Bank (2), @Bankboubyan (3), @warbabank (2), @ALTijariCBK (2), @BurganBankGroup (2), @AUBKuwait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622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@MilitaryRet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(2), @Gulf_Bank (2), @Bankboubyan (2), @warbabank (2), @ALTijariCBK (2), @Abk_kuwait (2), @BurganBankGroup (2), @AUBKuwait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528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@WafraKw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(2), @Gulf_Bank (2), @Bankboubyan (2), @warbabank (2), @ALTijariCBK (2), @Abk_kuwait (2), @BurganBankGroup (2), @AUBKuwait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93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@dk____3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@KIBpage (1), @NBKPage (2), @Gulf_Bank (2), @Bankboubyan (2), @warbabank (2), @ALTijariCBK (2), @BurganBankGroup (2), @AUBKuwait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5853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63E90F-E716-4ABB-B3E9-48750A007A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10/04/2018 - 16/04/2018</a:t>
            </a:r>
          </a:p>
        </p:txBody>
      </p:sp>
    </p:spTree>
    <p:extLst>
      <p:ext uri="{BB962C8B-B14F-4D97-AF65-F5344CB8AC3E}">
        <p14:creationId xmlns:p14="http://schemas.microsoft.com/office/powerpoint/2010/main" val="2654648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24F7C-5F90-44D0-8223-88A412D81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7DA64A-5600-40AB-B336-9A37E07394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95218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484096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640357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565357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96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@w6ny7r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(2), @Gulf_Bank (2), @Bankboubyan (2), @warbabank (2), @ALTijariCBK (2), @BurganBankGroup (2), @AUBKuwait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985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@Q8__mohsen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@KIBpage (1), @NBKPage (2), @Gulf_Bank (2), @Bankboubyan (2), @warbabank (2), @ALTijariCBK (2), @BurganBankGroup (2), @AUBKuwait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549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@HussamMoamen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(3), @Bankboubyan (5), @warbabank (3), @AUBKuwait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842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@mohelsaba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(4), 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435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@zoozoo383838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(4), @NBKPage (2), @Bankboubyan (2), @AUBKuwait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806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@mesho__alk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981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@jx33w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(4), @Bankboubyan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109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@Malsaqriii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086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@doooddy_11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73112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8545E4-F71F-4F69-97DE-8CFE59CA34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10/04/2018 - 16/04/2018</a:t>
            </a:r>
          </a:p>
        </p:txBody>
      </p:sp>
    </p:spTree>
    <p:extLst>
      <p:ext uri="{BB962C8B-B14F-4D97-AF65-F5344CB8AC3E}">
        <p14:creationId xmlns:p14="http://schemas.microsoft.com/office/powerpoint/2010/main" val="37984523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924</Words>
  <Application>Microsoft Office PowerPoint</Application>
  <PresentationFormat>On-screen Show (4:3)</PresentationFormat>
  <Paragraphs>95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Twitter Key Influencers - 1 of 4</vt:lpstr>
      <vt:lpstr>Twitter Key Influencers - 2 of 4</vt:lpstr>
      <vt:lpstr>Twitter Key Influencers - 3 of 4</vt:lpstr>
      <vt:lpstr>Twitter Key Influencers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4</dc:title>
  <dc:creator>Administrator</dc:creator>
  <cp:lastModifiedBy>Administrator</cp:lastModifiedBy>
  <cp:revision>1</cp:revision>
  <dcterms:created xsi:type="dcterms:W3CDTF">2018-04-17T07:11:58Z</dcterms:created>
  <dcterms:modified xsi:type="dcterms:W3CDTF">2018-04-17T07:12:30Z</dcterms:modified>
</cp:coreProperties>
</file>